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2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0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1.xml" ContentType="application/inkml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358" r:id="rId3"/>
    <p:sldId id="271" r:id="rId4"/>
    <p:sldId id="354" r:id="rId5"/>
    <p:sldId id="272" r:id="rId6"/>
    <p:sldId id="274" r:id="rId7"/>
    <p:sldId id="275" r:id="rId8"/>
    <p:sldId id="355" r:id="rId9"/>
    <p:sldId id="280" r:id="rId10"/>
    <p:sldId id="346" r:id="rId11"/>
    <p:sldId id="315" r:id="rId12"/>
    <p:sldId id="316" r:id="rId13"/>
    <p:sldId id="276" r:id="rId14"/>
    <p:sldId id="270" r:id="rId15"/>
    <p:sldId id="347" r:id="rId16"/>
    <p:sldId id="318" r:id="rId17"/>
    <p:sldId id="322" r:id="rId18"/>
    <p:sldId id="279" r:id="rId19"/>
    <p:sldId id="278" r:id="rId20"/>
    <p:sldId id="329" r:id="rId21"/>
    <p:sldId id="357" r:id="rId22"/>
    <p:sldId id="314" r:id="rId23"/>
    <p:sldId id="283" r:id="rId24"/>
    <p:sldId id="353" r:id="rId25"/>
    <p:sldId id="345" r:id="rId26"/>
    <p:sldId id="364" r:id="rId27"/>
    <p:sldId id="359" r:id="rId28"/>
    <p:sldId id="360" r:id="rId29"/>
    <p:sldId id="361" r:id="rId30"/>
    <p:sldId id="362" r:id="rId31"/>
    <p:sldId id="36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135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40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12T02:26:24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7086 946 567 0,'0'0'117'0,"0"0"-86"0,0 0-5 15,0 0-10-15,0 0 13 16,0 0 1-16,0-8 31 16,0 8 72-16,0-2-6 15,-3 2-25-15,1 0-8 16,2 0-36-16,0 0-31 15,0 0-17-15,0 0-10 16,0 0-9-16,0 0-5 16,0 0-12-16,0 0 17 15,9 0 0-15,9 6 9 16,7 0 1-16,2 3 7 16,4-3-2-16,2 0-6 0,3-1 0 15,-3-1 5 1,0 2-5-16,-4-2 0 0,-4-2 0 15,-5 0 1-15,-9-2-1 16,-4 0-11-16,-5 2-58 16,-2 0-20-16,0 3-52 15,0-1-63-15,-4 2-112 0</inkml:trace>
  <inkml:trace contextRef="#ctx0" brushRef="#br0" timeOffset="484.95">7812 753 424 0,'0'0'124'16,"0"0"-43"-16,0 0-23 0,0 0-26 15,0 0-14 1,0 0-18-16,0 0 0 0,0 0 6 15,11 36 9-15,-9-6-14 16,0 3 31-16,-2 7-6 16,0 6-6-16,0 0-11 15,0-2-8-15,0-6 7 16,3-5-8-16,4-9 0 16,0-8-1-16,-1-6-6 15,3-8-12-15,2-2-4 16,4 0-3-16,8-5 26 15,2-13-20-15,4-3-81 16,-2-2 11-16,-4-3 32 16,11-13-113-16,-7 3 103 0,-3 3-101 0</inkml:trace>
  <inkml:trace contextRef="#ctx0" brushRef="#br0" timeOffset="657.03">8147 792 85 0,'0'0'220'16,"0"0"-151"-16,0 0-13 15,0 0 39-15,0 0 9 16,0 110-37-16,0-72-10 16,0-2-26-16,4-1-8 15,2-5-13-15,1-2-9 16,-1-2-1-16,6 0-11 16,-1-6-83-16,-2-4-130 0</inkml:trace>
  <inkml:trace contextRef="#ctx0" brushRef="#br0" timeOffset="1070.92">8594 966 639 0,'0'0'124'16,"0"0"-96"-16,0 0-1 16,0 0-5-16,0 0-14 15,0 0-7-15,0 0 7 16,0-49-7-16,0 40-1 0,-6 1 23 16,-7 2 3-16,-1 2 22 15,1 2-45-15,-6 2-3 16,4 0 0-16,-3 0-3 15,2 0-4-15,1 6 6 16,2 13 0-16,3 4-6 16,4 10 7-16,4 0 22 15,2 3 5-15,0-4-15 16,8-1-1-16,13-8 8 16,4-2-6-16,6-8-13 0,2-2 0 15,3-9-10-15,-3-2-10 16,5 0-65-16,-9-14-61 15,-9 2-178-15</inkml:trace>
  <inkml:trace contextRef="#ctx0" brushRef="#br0" timeOffset="5801.13">7079 2155 796 0,'0'0'110'16,"0"0"-84"-16,0 0 9 15,0 0 1-15,0 0-13 16,0 0-22-16,0 0-1 16,-2 0 1-16,2 0 18 15,0 0 11-15,0 0-3 16,0 0-16-16,0 0-3 15,9 4-8-15,9-1-5 0,9 1 5 16,2-3 6-16,2 1-6 16,2 0 1-16,-3 0 0 15,3 1 14-15,-4-3-15 16,-8 0 0-16,-1 1-6 16,-3-1 4-16,-4 3-58 15,5-3-36-15,-3 0-79 16,-4 0-201-16</inkml:trace>
  <inkml:trace contextRef="#ctx0" brushRef="#br0" timeOffset="6258.26">7991 1883 476 0,'0'0'125'15,"0"0"-57"-15,0 0-9 0,0 0 8 16,0 0-50-16,0 0-10 16,0 0 5-16,0 72 47 15,-6-31 12-15,0 4-16 16,-3 3-19-16,1-4-6 16,-2 0-17-16,2 3-12 15,-1-4 0-15,-3 2 0 16,1-1 9-16,3-4-10 15,-2-6 0-15,4-7-5 16,1-13 5-16,3-5-28 16,2-7-6-16,0-2-15 15,0 0-27-15,7-25-4 0,9-5-102 16,-1 1-138-16</inkml:trace>
  <inkml:trace contextRef="#ctx0" brushRef="#br0" timeOffset="6508.37">8064 1883 603 0,'0'0'98'16,"0"0"-82"-16,0 0 5 15,52 116 13-15,-29-60 25 16,0 0-33-16,2 0-13 0,-3-6-12 15,-3-3 14 1,-2-7-14-16,-7-6-1 0,-1-8 0 16,-4-4 0-16,-3-6-44 15,-2-4-34-15,-4-6-43 16,-14-6-32-16</inkml:trace>
  <inkml:trace contextRef="#ctx0" brushRef="#br0" timeOffset="6688.24">7908 2260 603 0,'0'0'131'0,"0"0"-108"16,0 0-8 0,0 0-4-16,140-18-10 0,-91 15-1 15,3 3-26-15,12 0-70 16,-10 5-52-16,-10 4-69 0</inkml:trace>
  <inkml:trace contextRef="#ctx0" brushRef="#br0" timeOffset="7005.58">8581 2271 453 0,'0'0'184'15,"0"0"-117"-15,0 0-31 16,0 0-12-16,0 0 21 0,0 0-29 16,0 0 16-1,-54-36-21-15,41 36-10 0,-3 0 30 16,1 4-18-16,-3 14-13 16,0 7 1-16,5 3 6 15,4 4-6-15,4-3-1 16,5 0 0-16,0-3 10 15,3-6-10-15,12-8-1 16,1-4-8-16,4-5-7 16,4-3 9-16,1-3-32 15,11-19-84-15,-7-1-58 16,-5 2-73-16</inkml:trace>
  <inkml:trace contextRef="#ctx0" brushRef="#br0" timeOffset="7242.23">8760 1955 329 0,'0'0'161'0,"0"0"-113"16,0 0-22-16,0 0 43 16,0 0 13-16,21 116 6 15,-11-66-47-15,-2 0-24 16,1-1 8-16,0-5-9 15,0-6-16-15,0-2 3 0,-1-5-3 16,-3-6 0 0,-2 0-23-16,-3-6-62 0,0-7-87 15,-6-5-228-15</inkml:trace>
  <inkml:trace contextRef="#ctx0" brushRef="#br0" timeOffset="7586.53">8619 2194 447 0,'0'0'168'15,"0"0"-142"-15,0 0-5 16,0 0-21-16,116-50 1 16,-79 45-12-16,1 5 2 15,0 0-27-15,-2 0 29 0,-2 9 0 16,-5 2 6-16,-4 1-12 15,0 2-4-15,-7 3 10 16,-3-2-2-16,-3 3 9 16,-3 0 14-16,0 3 24 15,-5-3 21-15,1 2-16 16,-1-3-14-16,1-2 12 16,-3-1-23-16,2-3-10 15,-2-4-8-15,1-1 0 16,-1-2 12-16,0-2-12 15,3-2-12-15,6 0-56 16,0 0-46-16,1-12-60 0</inkml:trace>
  <inkml:trace contextRef="#ctx0" brushRef="#br0" timeOffset="7747.44">9013 2044 740 0,'0'0'149'0,"0"0"-109"16,0 0 3-16,0 0-43 16,0 0-33-16,0 0-82 15,0 0-53-15,2 7-70 0</inkml:trace>
  <inkml:trace contextRef="#ctx0" brushRef="#br0" timeOffset="8061.23">9334 2248 447 0,'0'0'74'0,"0"0"-8"16,0 0-12-16,0 0-2 16,37 118-32-16,-27-96-9 15,-1-6-9-15,-5-6 3 16,0-4-4-16,-2-6 8 15,1 0 29-15,-3 0 18 16,1-10-5-16,-1-8-48 16,0-3 15-16,4 0-18 15,-4 3 6-15,0 2 19 0,0 0-15 16,0 4-10-16,2-5-48 16,0 2-46-16,0 1 81 15,0-1-23-15,5 4-593 16,-3 2 591-16,3 4 32 0</inkml:trace>
  <inkml:trace contextRef="#ctx0" brushRef="#br0" timeOffset="8379.2">9545 2182 329 0,'0'0'132'16,"0"0"-91"-16,0 0-11 15,0 0 84-15,0 0-26 16,0 0-23-16,52 137-7 15,-41-102-21-15,0-1-8 16,-2-6-16-16,-2-6-12 16,-3-8 14-16,0-3-15 0,-4-11-27 15,0 0-86 1,0 0-93-16</inkml:trace>
  <inkml:trace contextRef="#ctx0" brushRef="#br0" timeOffset="8519.48">9556 2105 804 0,'0'0'243'0,"0"0"-189"15,0 0-34-15,0 0-20 16,0 0-54-16,0 0-134 16,0 0-197-16</inkml:trace>
  <inkml:trace contextRef="#ctx0" brushRef="#br0" timeOffset="8761.27">9953 1860 732 0,'0'0'109'16,"0"0"-94"-16,25 139 34 15,-9-75-26-15,3 5-22 16,-1-7 6-16,3-7-6 16,-6-6-1-16,-4-7-8 15,-6-11-34-15,-5-6-27 16,0-8-45-16,0-11-188 0</inkml:trace>
  <inkml:trace contextRef="#ctx0" brushRef="#br0" timeOffset="9352.33">9898 2138 378 0,'0'0'287'0,"0"0"-241"16,0 0-46-16,0 0 0 15,0 0 0-15,113-3-17 16,-75 3-46-16,2 0 21 0,-2 0 33 15,-5 0-28-15,-1 4-25 16,-5 6 50-16,-5 8 11 16,-5 3 1-16,-1 4 33 15,-5 4 13-15,-2-1 23 16,0 0 11-16,-2-2-43 16,-1-8 25-16,-1-4-52 15,1-7-9-15,4-7 0 16,1 0 8-16,7-9-9 15,3-16-13-15,6-6-26 16,0-5 10-16,-1 1-138 16,0 6-97-16,-9 8 8 15,-3 13 256-15,-6 8 61 0,-5 0 27 16,-1 19 133 0,-2 6-48-16,0 8-88 0,2 0-35 15,0 7-16-15,6-3-24 16,-2 1-2-16,3 4-8 15,-1 2-13-15,-2 0 12 16,-6 5-29-16,0-1-24 16,-4-5-40-16,-13-3 9 15,-3-11 58-15,0-16 27 16,0-8 55-16,4-5 67 16,5-10 11-16,2-12 1 15,5-3-40-15,4-5-39 16,0 3 18-16,9-6-43 15,13 2-27-15,5-4-2 16,3-1-1-16,20-18-76 0,-10 10-86 16,-2 4-173-16</inkml:trace>
  <inkml:trace contextRef="#ctx0" brushRef="#br0" timeOffset="9784.04">11384 1932 658 0,'0'0'210'16,"0"0"-159"-16,0 0-51 15,0 0 0-15,0 0 0 16,12 114 42-16,5-55-13 16,-2-1-18-16,-1-5-1 0,-1-7-10 15,-2-6 0-15,-2-10-7 16,-2-6-24-16,-7-11-80 16,0-6-59-16,0-7-93 0</inkml:trace>
  <inkml:trace contextRef="#ctx0" brushRef="#br0" timeOffset="10023.06">11359 1949 555 0,'0'0'140'16,"0"0"-88"-16,0 0-36 16,0 0 20-16,0 0 23 15,154-38-10-15,-110 44-5 16,3 22-24-16,-7 12-20 0,-4 13 19 15,-9 4-4-15,-9 3-15 16,-14-2-1-16,-4-5 1 16,-2-7 1-16,-21-8-1 15,-3-11-10-15,-4-2-15 16,-7-17-57-16,7-4-149 16,8-4-426-16</inkml:trace>
  <inkml:trace contextRef="#ctx0" brushRef="#br0" timeOffset="10186.96">11808 2262 390 0,'0'0'118'0,"0"0"29"0,0 0-44 16,0 0-53-16,19 120-25 16,-10-100-18-16,0-2-7 15,-2-8-20-15,-3-10-94 16,-2-9-113-16,-2-10-252 0</inkml:trace>
  <inkml:trace contextRef="#ctx0" brushRef="#br0" timeOffset="10335.25">11808 2262 555 0,'37'-129'204'0,"-37"129"-129"16,0 0-59-16,0 0-16 0,0 0-52 15,0 11-34 1,5 0-32-16,12 1-101 0,28 3 53 15,3-6 100-15,2-1-69 16</inkml:trace>
  <inkml:trace contextRef="#ctx0" brushRef="#br0" timeOffset="10607.22">12117 2203 113 0,'0'0'102'0,"0"0"1"16,0 0 75-16,0 0 63 16,0 0-70-16,0 0-89 15,-12 17-31-15,-10 2-21 16,-2 9 5-16,2 5 7 15,3-4-24-15,6-2-17 16,5-6 6-16,6-4-7 16,2-7-42-16,0-6-52 15,0-4-54-15,8 0 85 0,10-16 22 16,2-10-69 0,0 0-137-16,-2 5 178 0,-7 4 69 15,-2 9 33-15,-5 8 36 16,-2 0 19-16,1 4-8 15,1 14-10-15,1 2-23 16,2 0-27-16,8 1-20 16,-1-2-91-16,1-9-146 0</inkml:trace>
  <inkml:trace contextRef="#ctx0" brushRef="#br0" timeOffset="11215.72">12482 2248 456 0,'0'0'250'0,"0"0"-115"16,0 0-74-16,0 0-5 15,0 0-8-15,0 0-23 16,0 0-24-16,-113 106 0 16,113-94-2-16,0-8-40 15,0-4-35-15,4 0-4 16,11 0 47-16,6-16-38 15,1-2-70-15,-2 2-135 16,-4 3 162-16,-8 10 87 16,-1 3 27-16,-2 6 148 0,-3 20 14 15,3 8-28-15,1 9-23 16,3 2-50-16,2 1-25 16,0-2-23-16,2-4-3 15,1-4-8-15,-6-8-2 16,-3-3-7-16,-5-6-18 15,0-4-15-15,0-3 38 16,-6-4-9-16,-5-4 11 16,-1-4 27-16,3 0-11 15,1-6 17-15,3-15-4 16,3-6-28-16,2-9 25 16,0-5-10-16,0-6-16 15,9-2-32-15,2 5-15 0,3 4 47 16,-1 8 17-1,3 9-17-15,5 4 0 0,6 7 0 16,4 3 7-16,5 6 41 16,4 3-13-16,1 0-17 15,6 14-2-15,-8 10-16 16,1 4 6-16,-7 1 4 16,-7 2-4-16,-4-5-6 15,-11-3-2-15,-7-8-5 16,-4-1-2-16,0-6-7 15,0-2 6-15,-2-6-58 16,-3 0-59-16,3 0-221 0</inkml:trace>
  <inkml:trace contextRef="#ctx0" brushRef="#br0" timeOffset="11531.91">13293 2321 332 0,'0'0'250'15,"0"0"-56"-15,0 0-84 16,0 0-32-16,0 0-30 16,0 0-12-16,0 0-17 15,-91 50-12-15,75-29 12 16,1 0-13-16,-1-4 1 16,7 1-7-16,3-3-15 15,4-7-19-15,2 1-17 16,0-5-43-16,0-2-13 0,0 0 42 15,8 0 49 1,3 0 1-16,1 0-3 0,-2 2 11 16,-1-1 6-16,1-3-5 15,-2 0 6-15,3 0-19 16,-1 0 2-16,7-13-60 16,-3-4-60-16,-3 0-167 0</inkml:trace>
  <inkml:trace contextRef="#ctx0" brushRef="#br0" timeOffset="11716.24">13293 2321 204 0,'9'33'235'15,"-9"-33"-153"-15,2 2-47 0,0 12 32 16,2 4-25 0,1 2-20-16,2-1-13 0,2-2-2 15,0-3-7-15,0-6-12 16,4-4-8-16,2-4 6 15,1 0-14-15,7-18-76 16,-4-7-5-16,-3 2 25 0</inkml:trace>
  <inkml:trace contextRef="#ctx0" brushRef="#br0" timeOffset="12204.57">13478 2364 342 0,'0'0'151'0,"0"0"-34"15,0 0-25-15,0 0-25 16,-20 112-34-16,16-92-11 15,1-6-12-15,3-5-10 16,-2-8-1-16,0-1 1 0,0 0 0 16,-5 0-9-16,0-7-61 15,3-12 28-15,2 1 12 16,2 0-13-16,0 0-100 16,0 8 143-16,2 4 10 15,6 6 19-15,2 0 42 16,-4 0-15-16,1 2-27 15,-1 4 1-15,2 2-4 16,-4-2-23-16,-2-4 27 16,1 0-20-16,1-2-9 15,0 0 0-15,7 0 9 16,7 0-9-16,5-6 15 0,1-4-16 16,2 2 6-16,-1 2-6 15,-7 5-2-15,-5 1 2 16,-3 0 15-16,-8 1 16 15,0 11 3-15,-2 2-1 16,0 0-1-16,0 0-21 16,0-4-10-16,0-4-1 15,0-2-34-15,0-4 7 16,0 0 8-16,0 0-5 16,4 0 24-16,1 0-1 15,3-2-7-15,-1 0 8 16,0 2-13-16,2 0 1 15,4 0-45-15,-1 0-70 0,1 4-86 16</inkml:trace>
  <inkml:trace contextRef="#ctx0" brushRef="#br0" timeOffset="12380.32">14004 2388 942 0,'0'0'269'0,"0"0"-194"16,0 0-49-16,0 0-26 15,0 0-51-15,0 0-172 16,0 0-125-16</inkml:trace>
  <inkml:trace contextRef="#ctx0" brushRef="#br0" timeOffset="12505.23">14019 2544 469 0,'0'2'232'16,"0"-2"-135"-16,2 0-10 16,-2 0-40-16,0 0-16 15,0 0-31-15,0 0-78 16,0 0-172-16</inkml:trace>
  <inkml:trace contextRef="#ctx0" brushRef="#br0" timeOffset="19848.66">9934 2859 690 0,'0'0'103'16,"0"0"-90"0,0 0 6-16,0 0-17 0,0 0-2 15,0 0-7-15,0 0 6 16,0 0 1-16,0 0 0 15,0 0 0-15,0 0 5 16,0 0 31-16,0 0-2 16,0 0 7-16,0 0-21 15,0 0 0-15,0 0-20 16,0 0-7-16,0 0 5 16,0 0-2-16,0 0-3 15,15 0 7-15,12 0-1 16,6 0 1-16,10 0 0 15,5 0 0-15,6 4 3 16,6 4-3-16,0 3 0 0,5-2 0 16,-1 3 1-16,0-2 1 15,4 0-2-15,-4-1-6 16,-1-3 6-16,-1-3 1 16,-2 0-1-16,5-3 0 15,2 0 5-15,6 0-5 16,3 0 0-16,9-5-2 15,2-2 1-15,6 1 1 16,5-1 0-16,7 4 9 16,0-1-8-16,-1 1 11 15,-1 1-4-15,-7 2-7 16,-5 0-1-16,-6 0 0 16,-5 0 0-16,-3 2 0 0,0 5 0 15,-6-2 4-15,-2 0-4 16,-6-2-1-16,-3 1 1 15,-7-4 0-15,-6 2 6 16,-7-2-6-16,-9 0-2 16,-6 0 2-16,-7 0 0 15,-3 0 2-15,-6 0 9 16,2 0 1-16,-2 0 1 16,3 0-12-16,5 0 15 15,3 0 4-15,4 0-5 16,3 0-8-16,2 0-6 15,0 0-1-15,-2 0 7 16,0 0-7-16,-5 0-7 0,2 0 7 16,-4 0 0-1,3 0 1-15,0 0-2 0,-4 0 2 16,4 0 3-16,-6 0-4 16,-1 0-1-16,-5 0 1 15,-2 0 0-15,-2 0 0 16,-5 0 0-16,0 0 7 15,0-2-15-15,0 2-24 16,5-4-56-16,0 2-41 16,0-4-158-16</inkml:trace>
  <inkml:trace contextRef="#ctx0" brushRef="#br0" timeOffset="25770.35">15066 2551 681 0,'0'0'112'15,"0"0"-76"-15,0 0-11 16,0 0 15-16,0 0 7 16,0 0-23-16,0 0-15 15,0 0 1-15,3 0-10 16,10 0 35-16,10-14-7 0,10-7-5 16,7-5 13-1,12-4-14-15,6-4 1 0,8-4 0 16,8-4-10-16,8-4 16 15,10-1-6-15,6-3 9 16,2 2-9-16,0 2-6 16,-4 2-11-16,-12 6-6 15,-10 2 1-15,-11 6 7 16,-11 6-8-16,-9 0 0 16,-9 6 0-16,-10 0 1 15,-4 4 10-15,-6 3-11 16,-6 1 0-16,-1 5 0 0,-3 1 2 15,-2-1-2-15,2 4 0 16,-4-2 0-16,0 3-23 16,0 0-28-16,0 0-47 15,0 0 4-15,0 0-19 16,-14 0-36-16,-4 0-189 16,0 0 84-16</inkml:trace>
  <inkml:trace contextRef="#ctx0" brushRef="#br0" timeOffset="26168.55">16163 1808 147 0,'0'0'176'0,"0"0"-115"15,0 0 14-15,0 0 9 16,0 0-15-16,0 0-33 15,0 0-17-15,0 0-8 16,0 0 12-16,0-1-7 16,0 1 4-16,4 0 2 15,5 0-9-15,1 0 0 16,0 0-12-16,3 0 1 16,1 0 6-16,1 0-1 15,4 3-6-15,1 1-1 16,-1 5 0-16,6-1 0 15,0 3 0-15,2-1 1 16,-3 2 13-16,-6-2-5 0,-4 1-3 16,-10-2-6-16,-4-1 0 15,0 7 7-15,-18 5 3 16,-11 4-3-16,-5 3-7 16,3 0-7-16,2 3-61 15,10-8-73-15,5-10-213 0</inkml:trace>
  <inkml:trace contextRef="#ctx0" brushRef="#br0" timeOffset="27228.19">17530 1294 629 0,'0'0'123'15,"0"0"-86"-15,0 0-37 16,0 0 1-16,-6 133 30 16,6-66 7-16,0-1-11 15,2-6-8-15,5-11 3 16,-2-14 4-16,-1-11-13 16,-4-8-3-16,3-9-9 15,-3-7 9-15,0 0 5 16,0 0-15-16,0-5 0 15,2-15-38-15,-2-10-44 16,0-8 18-16,0-6-22 16,0-8-56-16,-9 0 73 15,-1 0 39-15,2 3 30 0,1 7 5 16,3 8 43-16,0 10 20 16,4 10-15-16,0 4 15 15,0 4-4-15,0-2-51 16,6 0-6-16,11 0 0 15,8-2 19-15,2 0-1 16,2 6 11-16,0 2-22 16,-4 2-3-16,-6 0-11 15,-7 16-9-15,-8 8 9 16,-4 3 7-16,0 4-6 16,-2 0-1-16,-7-7-10 0,0-8 8 15,7-6-11-15,2-6-11 16,0-4 2-16,0 0 3 15,16 0 12-15,10 0 7 16,8 0-5-16,2 0 5 16,-3 4 0-16,-6 7 1 15,-8 6-1-15,-9 1 1 16,-10 3 35-16,0 2-18 16,-25 3-8-16,-10-2 11 15,-8-3-21-15,-2 0 0 16,6-6 0-16,4-8-2 15,9-3-6-15,8-4 8 16,10 0-25-16,8-5-37 0,0-8-71 16,6 1-397-16</inkml:trace>
  <inkml:trace contextRef="#ctx0" brushRef="#br0" timeOffset="27524.18">18108 1536 590 0,'0'0'98'16,"0"0"-74"-16,0 0-6 15,0 0 8-15,0 0-10 16,0 0-15-16,0 0 5 0,-98 22 20 15,76-6 22 1,2 2-22-16,4-2-12 0,7-3-2 16,5 0-12-16,4-3-16 15,0-2-27-15,2-6-53 16,22-2-12-16,-4-4-20 16,1-8-252-16</inkml:trace>
  <inkml:trace contextRef="#ctx0" brushRef="#br0" timeOffset="27803.16">18108 1536 185 0</inkml:trace>
  <inkml:trace contextRef="#ctx0" brushRef="#br0" timeOffset="27960.43">18108 1536 185 0,'-31'24'120'0,"35"-24"-86"0,0 0-21 0,4 4 30 0,-2 6-11 0,1 4 37 16,-3 0-5-16,0 4 2 15,1 2 21-15,-2-2-44 16,1 0-11-16,-2-6-16 16,5 0-9-16,-3-4-6 15,5-2 5-15,3-4-5 16,3-2 1-16,3 0-2 15,1-2-32-15,10-26-79 16,-4 2-113-16</inkml:trace>
  <inkml:trace contextRef="#ctx0" brushRef="#br0" timeOffset="28158.16">18353 1376 542 0,'0'0'93'15,"0"0"-74"-15,0 0 13 16,0 0 21-16,0 0-19 16,-2 116-16-16,2-87 11 15,0 0-14-15,4-5-14 16,3 0 0-16,-3-6-1 16,3-2-41-16,-2-6-68 15,-5-6-117-15</inkml:trace>
  <inkml:trace contextRef="#ctx0" brushRef="#br0" timeOffset="28310.18">18291 1562 590 0,'0'0'189'0,"0"0"-105"16,0 0-47-16,0 0-1 16,0 0-27-16,0 0-9 15,0 0 0-15,131-66-39 16,-109 53-56-16,-9 6-109 0</inkml:trace>
  <inkml:trace contextRef="#ctx0" brushRef="#br0" timeOffset="28474.19">18093 1395 669 0,'0'0'136'16,"0"0"-90"-16,0 0-14 15,0 0-15-15,0 0-17 16,0 0-24-16,0 0-59 16,108-13-192-16</inkml:trace>
  <inkml:trace contextRef="#ctx0" brushRef="#br0" timeOffset="28610.44">18318 1171 669 0,'0'0'156'0,"0"0"-29"15,0 0-46-15,0 0-57 16,0 0-24-16,0 0-13 0,0 0-58 16,-46 134-59-1,46-98-102-15</inkml:trace>
  <inkml:trace contextRef="#ctx0" brushRef="#br0" timeOffset="29107.26">19008 1640 785 0,'0'0'99'0,"0"0"-80"15,0 0 1-15,0 0-20 0,0 0 0 16,0 0-2 0,0 0 2-16,-73-58 5 0,54 58 11 15,-2 0-6-15,1 0 23 16,-1 18-21-16,4 3-6 16,5 6 2-16,6-1-8 15,6 0 1-15,0-5 0 16,2-2 0-16,16-11-2 15,7-5-5-15,2-3-7 16,1-13-18-16,8-33-48 16,-10 6-77-16,-6-4-51 0</inkml:trace>
  <inkml:trace contextRef="#ctx0" brushRef="#br0" timeOffset="29317.16">19037 1127 575 0,'0'0'198'0,"0"0"-164"16,0 0-18-16,0 0 30 16,0 111 1-16,0-58 7 15,2 5-7-15,8 1-10 16,-2-4-5-16,3-4-17 16,-3-5-13-16,0-8 13 15,-4-6-15-15,1-10-52 16,-5-8-50-16,0-6-69 15,0-8-210-15</inkml:trace>
  <inkml:trace contextRef="#ctx0" brushRef="#br0" timeOffset="30322.09">18885 1470 515 0,'0'0'293'16,"0"0"-192"-16,0 0-34 15,0 0-38-15,0 0-23 16,0 0-5-16,0 0-2 15,139-38-18-15,-95 32-36 16,1 3 10-16,-3 3-46 16,-4 0-18-16,-3 0 52 15,-6 0-32-15,-8 4-5 16,-11 1 45-16,-4-4 49 16,-6 2 51-16,0-3 117 0,0 0-29 15,0 0-49 1,0 0-47-16,0 2-13 0,-2-1-21 15,-8 8-8-15,-5-1 24 16,-1 3 20-16,1 4-6 16,-1-1 16-16,3 2-29 15,1-1-1-15,3 2-25 16,3-1 1-16,4 0-1 16,2 0 0-16,0 0-13 15,0-4-7-15,0-2-29 16,0-4 7-16,4-2-30 15,7-4 33-15,1 0 29 16,0-2 10-16,2-12 0 0,-1-2 1 16,-2 0 0-1,-3 6 12-15,-4 2-13 0,-4 4 1 16,2 3-1-16,-2 1 7 16,0 0 2-16,0 0-9 15,0 0-12-15,0 0 12 16,2 7 1-16,0 0-1 15,5 0 1-15,-2 1-1 16,6-4-13-16,0 0-18 16,-1-4-9-16,0 0-2 15,0 0-14-15,0 0-25 16,-1-14 1-16,-2-2 0 16,-5-4 0-16,0-3-51 15,-2 4-51-15,0 1 148 16,0 4 34-16,0 6 86 0,0 1-4 15,0 3-53-15,0 3 22 16,0 1 5-16,0 0-26 16,0 0-15-16,0 0-15 15,0 0-9-15,0 0 9 16,0 0 9-16,0 8 42 16,0 2-22-16,0 2-21 15,2-1 17-15,0 2 9 16,3 1-9-16,-1 2-16 15,1 0-9-15,-1 2 13 16,0 0-11-16,3-3-1 16,0-4 0-16,-3-3 5 0,4-4-5 15,-2-4 7-15,3 0-7 16,1 0 28-16,4-10-29 16,-2-3-14-16,5-6-9 15,-4 1-22-15,-1 2-49 16,-5 2 35-16,-1 4 59 15,-4 6 30-15,0 2-4 16,-2 2 32-16,0 0-13 16,0 0-34-16,0 6 25 15,0 4 5-15,2 4-31 16,3 0 4-16,2 0-12 16,2-4-2-16,2 0-8 15,0-5-58-15,4-5 37 0,2 0-3 16,4-11-31-1,-5-3-60-15,-4-3-154 0</inkml:trace>
  <inkml:trace contextRef="#ctx0" brushRef="#br0" timeOffset="30625.26">19309 1344 912 0,'0'0'145'15,"0"0"-53"-15,0 0-12 16,0 0-80-16,0 0-7 16,0 0-27-16,0 0-42 15,125-25-83-15,-99 25-72 0</inkml:trace>
  <inkml:trace contextRef="#ctx0" brushRef="#br0" timeOffset="30804.21">19454 1179 438 0,'0'0'694'0,"0"0"-608"0,0 0 11 15,0 0-57-15,0 0-26 16,0 0-14-16,0 0-2 16,133-8 1-16,-95 8-58 15,-5 23-69-15,-10 0-64 16,-11-1-120-16</inkml:trace>
  <inkml:trace contextRef="#ctx0" brushRef="#br0" timeOffset="31637.16">20086 1470 821 0,'0'0'208'16,"0"0"-190"-16,0 0-18 15,0 0-13-15,0 0 13 16,0 0 13-16,37 101-12 16,-37-66 8-16,0-3-18 15,0-1-7-15,-10-4-42 16,-1-7-70-16,3-10-206 0</inkml:trace>
  <inkml:trace contextRef="#ctx0" brushRef="#br0" timeOffset="31975.59">20695 1073 728 0,'0'0'119'16,"0"0"-108"-16,0 0-10 16,0 0 36-16,0 0 7 0,20 132-17 15,-17-88 14 1,1-2-26-16,-4-4 19 0,0 0-23 16,0-7-10-16,0-6 8 15,0-9-9-15,0-3-40 16,0-7-20-16,0-6 3 15,0 0 46-15,0 0-44 16,0-6-94-16,0-5-27 16,0 6-131-16</inkml:trace>
  <inkml:trace contextRef="#ctx0" brushRef="#br0" timeOffset="32769.97">20915 1191 616 0,'0'0'147'0,"0"0"-105"15,0 0-27-15,0 0-2 16,-120 42-5-16,99-29-8 16,6 0 9-16,9-3-9 15,4-2-6-15,2 4 6 0,0 1 0 16,0 8 13-16,15 1 1 16,7 4-8-16,7-2 14 15,5-2-18-15,1-3-1 16,6-7 7-16,-3-8-7 15,1-4 5-15,4 0-6 16,1-3 0-16,-2-10 7 16,-1-3-7-16,-7-1-15 15,-10 0 1-15,-6 0 2 16,-10 1 11-16,-3 2-2 16,-5 2 3-16,0 4 38 15,0 2 8-15,0 4-19 16,-5 2-9-16,-3 0-8 0,-3 0-5 15,-5 2-5-15,-2 8-8 16,0 5 8-16,3 0 1 16,1-1-1-16,6 2-1 15,2-4-4-15,6 1 4 16,0-4 1-16,0 0-12 16,12-2 2-16,8-1-9 15,5-4-1-15,1-2 0 16,3 0-21-16,-4-3-1 15,-5-15-40-15,-3-8 8 16,-5-7 24-16,-3-7 33 16,-3-6-2-16,1-4 4 15,-4 2-63-15,1 8 73 16,-2 10 5-16,-2 14 140 16,2 12-57-16,-2 4-44 0,0 14-7 15,3 18 40-15,-3 12 8 16,0 8-24-16,0 2-23 15,2 1-4-15,4-7-8 16,3-7-13-16,-2-2 2 16,2-11-10-16,-3-6-11 15,-1-11-30-15,-3-6-53 16,-2-10 5-16,0-16 38 16,0-8-288-16</inkml:trace>
  <inkml:trace contextRef="#ctx0" brushRef="#br0" timeOffset="32939.81">21225 1252 712 0,'0'0'182'16,"0"0"-121"-16,0 0-43 16,0 0 4-16,0 0-22 15,0 0-12-15,134-37-66 16,-117 37-94-16,-9 0-131 0</inkml:trace>
  <inkml:trace contextRef="#ctx0" brushRef="#br0" timeOffset="33076.24">21225 1252 730 0,'-102'-45'155'0,"102"39"-74"15,18-4-28-15,8-2-40 16,8 0-13-16,10-3-85 15,-8 4-106-15,-9 3-412 0</inkml:trace>
  <inkml:trace contextRef="#ctx0" brushRef="#br0" timeOffset="33214.73">21488 1038 857 0,'0'0'164'0,"0"0"-134"16,0 0-17-16,0 0-13 15,0 0-1-15,-26 103-87 0,21-67-83 16,3-6-405-16</inkml:trace>
  <inkml:trace contextRef="#ctx0" brushRef="#br0" timeOffset="33456.37">21989 1045 1051 0,'0'0'82'0,"0"0"-82"0,0 0 0 16,0 0 43 0,6 122 0-16,2-72-24 0,-1-2-18 15,-1-4 19-15,-2-4-19 16,1-6-1-16,-5 4-50 15,0-10-118-15,-11-10-129 0</inkml:trace>
  <inkml:trace contextRef="#ctx0" brushRef="#br0" timeOffset="34271.06">21910 1294 897 0,'0'0'106'15,"0"0"-106"-15,0 0 10 16,177-92-10-16,-105 65 0 0,-3 3 0 16,-7 1-61-1,-15 3-40-15,-16 4 54 0,-13 1-10 16,-13 1 57-16,-5 6 23 16,0-1 40-16,0 8 30 15,0-2-25-15,0 3-38 16,-5 0-30-16,-6 13 1 15,-7 13 2-15,1 4-1 16,-2 5 5-16,3 4 0 16,6-3 2-16,5-2-9 15,5-1 1-15,0-4 0 16,0-1 7-16,0-2-8 16,0-2 0-16,0-2 1 0,0-3-1 15,0-3 1-15,0-5-1 16,5-3 1-16,-3-2-7 15,2-3 6-15,-2-3-1 16,2 0 1-16,6-3 15 16,1-16 6-16,5-9-21 15,1-7-24-15,1 3 1 16,0 5 8-16,-2 6 14 16,-5 11 0-16,-2 6-14 15,-2 4 7-15,-3 0-11 0,-1 6 19 16,3 12 28-1,-2 3-8-15,3 4-6 0,0-2-8 16,-1-5-6-16,1-4 3 16,-1-4-3-16,3-8-44 15,3-2 1-15,2 0 24 16,1-18 13-16,3-7-67 16,-1-1-11-16,-3 2-17 15,-3 6 53-15,-7 8 48 16,-2 8 55-16,-2 2-9 15,0 0 6-15,0 18 15 16,0 4-30-16,3 3-5 16,3-4-31-16,1-2 0 15,2-6-1-15,0-2-12 16,0-7-30-16,2-4 1 0,2 0 9 16,3-15-20-16,1-6-67 15,2-2 31-15,-5 1-24 16,-2 6 112-16,-3 6 40 15,-7 8 54-15,0 2-28 16,-2 0 28-16,0 2-4 16,3 15-43-16,-1-2-21 15,3 3-18-15,1-1-8 16,14-2-47-16,-4-2-107 16,2-5-142-16</inkml:trace>
  <inkml:trace contextRef="#ctx0" brushRef="#br0" timeOffset="34511.73">23107 1309 494 0,'0'0'227'16,"0"0"-170"-16,0 0 5 16,0 0-27-16,0 0-15 15,0 0-4-15,0 0 10 16,-104 68 36-16,102-50-34 15,2-1-8-15,0-2 5 16,0-3-7-16,15-2-16 16,3-1-2-16,6-4-14 15,2-1-17-15,5-4-66 16,-4 0-62-16,-10-11-342 0</inkml:trace>
  <inkml:trace contextRef="#ctx0" brushRef="#br0" timeOffset="34659.28">23036 980 1039 0,'0'0'167'16,"0"0"-148"-16,0 0-17 16,-176 116-2-16,119-55-41 15,3-7-190-15</inkml:trace>
  <inkml:trace contextRef="#ctx0" brushRef="#br0" timeOffset="42273.51">15089 2582 329 0,'0'0'124'0,"0"0"-46"16,0 0-3-16,0 0-15 15,0 0-8-15,0 0-33 16,-7-56-9-16,5 46-1 16,0 2 12-16,-2-2 10 15,-1 0-2-15,-3 0 24 16,7 3-11-16,-3 5-15 16,4-1-5-16,0 3-20 15,0 0 17-15,0 0-17 16,0 0 6-16,0 0 0 15,0 0 10-15,0 0-17 16,0 0-1-16,0 0 0 16,0 0-7-16,2 0 4 0,9 3-3 15,7 4 6-15,6 1 0 16,6 0 1-16,7 1 0 16,5-2-1-16,3 1 17 15,2 0-7-15,-2-2-9 16,-3 1 1-16,1-3-1 15,1-1 8-15,0 1-9 16,3 0 0-16,1 2 5 16,6 2-5-16,2-1-6 15,2 1 6-15,2 2 1 16,3-2 12-16,-1 1-13 16,3 0-5-16,-1-2 5 15,-4 4 0-15,1-5-1 0,-3 2 1 16,-5-5-4-16,2 2 4 15,-3-4 0-15,-1 4 0 16,-4-1 3-16,-4 0-3 16,-4 0 0-16,-3-2-1 15,-5 2 1-15,0 0 1 16,-2-2-1-16,-2 0 1 16,0-2 4-16,-2 0 1 15,-4 2 1-15,-6-2-2 16,-1 0-4-16,-6 0 12 15,-6 0-13-15,0 0 0 16,-2 0 1-16,0 0 6 0,0 0-6 16,0 0-1-16,0 0 0 15,0 0-8-15,0 0-44 16,0 0-26-16,2-4-35 16,-2-4-278-16</inkml:trace>
  <inkml:trace contextRef="#ctx0" brushRef="#br0" timeOffset="43970.19">18046 2266 694 0,'0'0'118'0,"0"0"-10"0,0 0-9 15,0 0-36-15,0 0-40 16,0 0-22-16,0 0-1 15,-8-14-6-15,8 14-6 16,0 0 12-16,0 19-2 16,0 17 2-16,0 15 23 15,0 11-6-15,0 4 9 16,0-1-18-16,0-8-7 16,0-8 10-16,0-10-11 15,0-6 0-15,5-10 0 16,0-4 0-16,-1-5-2 15,0-4-35-15,2-3-62 16,0-2-27-16,-2-3-78 0,1-2-151 0</inkml:trace>
  <inkml:trace contextRef="#ctx0" brushRef="#br0" timeOffset="44329.16">18408 2466 611 0,'0'0'170'0,"0"0"-96"16,0 0-16-16,0 0-37 0,0 0-19 16,0 0-1-1,-144-3-1-15,108 20 0 16,1 4 2-16,2 1-2 0,3 1 1 15,6 1-1-15,8 2 10 16,7-3 0-16,9-1-10 16,0 0 0-16,18-3 5 15,13 0 6-15,7-3-10 16,4-2 12-16,1-7-13 16,-1-6 12-16,-2-1-12 15,-4 0-5-15,-2-1-5 16,-5-14-23-16,-2-1-32 15,4-12-35-15,-10 6-105 0,-2 0-102 16</inkml:trace>
  <inkml:trace contextRef="#ctx0" brushRef="#br0" timeOffset="44560.99">18573 2267 140 0,'0'0'653'0,"0"0"-561"16,0 0-92-16,0 0 9 16,0 0 17-16,3 137 17 15,6-83-5-15,2 1-5 16,-2-8-16-16,0-3 12 16,0-6-13-16,-3-5-15 15,3-4-1-15,-5-4-52 0,-4-8-69 16,0-6-112-16</inkml:trace>
  <inkml:trace contextRef="#ctx0" brushRef="#br0" timeOffset="44747.52">18386 2551 502 0,'0'0'538'16,"0"0"-503"-16,0 0-35 15,0 0 9-15,0 0-9 16,143-59 0-16,-85 49 0 16,0 2-98-16,9 8 0 15,-18 0-42-15,-14 8-231 0</inkml:trace>
  <inkml:trace contextRef="#ctx0" brushRef="#br0" timeOffset="45046.84">18777 2578 649 0,'0'0'143'0,"0"0"-59"16,0 0-22-16,0 0-37 16,0 0-25-16,0 0-9 15,0 0 9-15,62-58 0 16,-49 58 0-16,1 0-7 0,-5 6 7 15,-1 12 0-15,-4 7 0 16,-4 1-2-16,0 0 2 16,0-2 0-16,0-5 2 15,0-4-2-15,4-5-22 16,2-5-37-16,5-5-64 16,9 0 41-16,24-17-83 15,-6-3-24-15,1 2-103 0</inkml:trace>
  <inkml:trace contextRef="#ctx0" brushRef="#br0" timeOffset="45267.14">19224 2510 544 0,'0'0'132'0,"0"0"-35"16,0 0-23-16,0 0-35 15,0 0-22-15,0 0-5 16,0 0-12-16,-107 47 33 15,85-23-9-15,3 2-6 16,0-1 3-16,9-3-19 16,2 1-2-16,6-6-3 15,2-4-52-15,0-7-14 16,20-6-38-16,5-6 16 16,-7-12-146-16</inkml:trace>
  <inkml:trace contextRef="#ctx0" brushRef="#br0" timeOffset="45406.51">19171 2570 335 0,'0'0'195'0,"0"0"-143"16,0 0 40-16,0 0 17 16,0 0-62-16,0 0-24 15,0 0-5-15,65 103-17 16,-46-87-1-16,8-10-26 16,-2-2-118-16,-3-4-240 0</inkml:trace>
  <inkml:trace contextRef="#ctx0" brushRef="#br0" timeOffset="45721.7">19837 2588 74 0,'0'0'650'15,"0"0"-567"-15,0 0-2 16,0 0-22-16,0 0-22 16,0 0-29-16,0 0-8 15,-65-6 7-15,43 19 6 16,2-1-5-16,1 4 5 16,5-2 8-16,2 1-19 15,6 0-2-15,6 0 0 0,0-2-13 16,0-4-10-1,16-2-45-15,8-7-1 0,16-3-2 16,-6-14-89-16,-3-5-197 16</inkml:trace>
  <inkml:trace contextRef="#ctx0" brushRef="#br0" timeOffset="45922.32">19891 2216 599 0,'0'0'126'0,"0"0"-84"16,0 0 44-16,12 136 5 16,-2-80-5-16,3 0-52 15,1-6 3-15,1-6-27 16,1-6-9-16,-3-3 6 0,-4-9-7 16,-2-6-26-16,-7-6-72 15,-5-9-102-15,-12-5-181 0</inkml:trace>
  <inkml:trace contextRef="#ctx0" brushRef="#br0" timeOffset="46440.16">19695 2469 637 0,'0'0'149'15,"0"0"-149"-15,0 0 2 16,0 0-2-16,0 0-6 15,149-21 0-15,-102 21-20 0,0 0 23 16,-3 0 2 0,-4 2-3-16,-3 2 4 0,-4 0 0 15,-12 2-5-15,-7 1 5 16,-5 2 9-16,-7-1 17 16,0 2 16-16,-2 5 1 15,0 0-1-15,0 3-19 16,2 0-10-16,2 0-8 15,1-1-4-15,2-3 10 16,0-4-11-16,1-2-6 16,6-2-7-16,-1-6 12 15,5 0-12-15,2 0 10 16,2-13-15-16,1-4 17 16,-4-6-39-16,-5 3-7 0,-3 0-2 15,-7 6 30-15,-1 4 19 16,-3 6 53-16,0 4 8 15,0 0-2-15,0 0-46 16,0 3-13-16,-5 10 0 16,-2 3 0-16,3 2 0 15,2 0 0-15,0-1 0 16,2-4 7-16,0-3-7 16,0-2-29-16,7-3-2 15,6-5-7-15,5 0 31 16,6-2-15-16,-2-12-98 15,-6-3-183-15</inkml:trace>
  <inkml:trace contextRef="#ctx0" brushRef="#br0" timeOffset="47334.15">20365 2548 510 0,'0'0'114'0,"0"0"-78"16,0 0-8-16,0 0-2 16,0 0-20-16,0 0 1 15,0 0 4-15,90-47-5 16,-75 34 4-16,-9 1-1 16,-3 2-9-16,-3 1-13 15,0 2 11-15,-5 3 2 16,-9 2-9-16,-3 2-1 15,-5 0 10-15,1 2 10 0,0 10-4 16,0 6 28 0,6 0 2-16,3 2-14 0,6 3 4 15,3-3-16-15,3 0 15 16,0-5-9-16,12 0-16 16,6-3 11-16,4-4-11 15,2-4-1-15,3-4 1 16,0 0-6-16,0 0-1 15,-3-8-15-15,-1-7-31 16,-4-1-1-16,0-2-6 16,-4 2 29-16,-4 0 2 15,-4 6 29-15,-3 2 21 16,-2 7 38-16,-2 1-4 0,0 0-5 16,0 0-12-1,0 3-27-15,0 12 7 0,0-2-18 16,0 2 11-16,0-2-11 15,0-3 0-15,5-1-1 16,-1-3-25-16,6-5-17 16,-2-1 5-16,7 0 5 15,6-4 16-15,1-9 2 16,1-4-71-16,-4 1-69 16,-3 2 60-16,-5 4 56 15,-4 6 39-15,-7 2 114 16,0 2 3-16,0 0-35 15,0 2-41-15,0 9 21 16,0 0-32-16,0 0-10 16,0-1-8-16,0-2-12 0,0-2-13 15,0-5-33-15,7-1-45 16,2 0 23-16,-1 0 43 16,6 0-28-16,-1-1 34 15,-3-5-10-15,3 2-4 16,-7 1 32-16,1 2-24 15,-3-2 24-15,3 2-15 16,-4-2-69-16</inkml:trace>
  <inkml:trace contextRef="#ctx0" brushRef="#br0" timeOffset="47539.12">20464 2314 876 0,'0'0'143'16,"0"0"-70"-16,0 0-41 15,0 0-30-15,0 0-2 16,0 0-9-16,0 0-20 16,122-25-84-16,-105 25-79 15,-8 0-340-15</inkml:trace>
  <inkml:trace contextRef="#ctx0" brushRef="#br0" timeOffset="47685.14">20640 2157 880 0,'0'0'159'0,"0"0"-120"16,0 0-33-16,0 0-6 15,0 0-17-15,115-18-74 16,-96 18-84-16,-9 9-334 0</inkml:trace>
  <inkml:trace contextRef="#ctx0" brushRef="#br0" timeOffset="47855.14">20123 2226 1164 0,'0'0'153'0,"0"0"-51"0,0 0-3 15,0 0-99-15,0 0-68 16,0 0-41-16,0 0-96 16,102-10-129-16</inkml:trace>
  <inkml:trace contextRef="#ctx0" brushRef="#br0" timeOffset="48978.12">21079 2480 849 0,'0'0'175'0,"0"0"-61"16,0 0-15-16,0 0-75 16,100-104-22-16,-47 60 5 15,4-6-6-15,1-5-2 0,-8-6-66 16,-11-6-85-1,-13-1-7-15,-12 2-59 0,-8 9 9 16,-6 13 209-16,0 17 32 16,0 10 111-16,-6 16-58 15,0 1-66-15,2 15-9 16,-5 22-9-16,3 9 17 16,-2 8 8-16,1 4 7 15,1 2 3-15,2-5-20 16,2-4 1-16,0-2 2 15,2-10-8-15,0-3-10 16,0-11 1-16,0-6-2 16,0-8 7-16,0-5-7 15,0-4 0-15,0-2 6 16,0 0 4-16,0 0-9 16,0 0 15-16,2-13-10 15,2-12-6-15,2-3-10 0,3-6-13 16,-1 4-10-16,-4 5 21 15,0 11 11-15,-4 7-1 16,0 7 2-16,0 0-1 16,0 0 1-16,0 11-6 15,-4 7 6-15,-6 4 9 16,6 0-8-16,2 3-1 16,2-3 1-16,0 0 3 15,0-1-4-15,9-4 0 16,9-1 6-16,4-2-5 15,3-6 0-15,4-6-1 0,2-2-6 16,2 0 5-16,-4-6-6 16,-3-10-1-16,-5-4-29 15,-5 0 1-15,-5-2 7 16,-5 0 7-16,-4 4 22 16,-2 5 20-16,0 7 40 15,0 6-7-15,0 0-23 16,0 0-29-16,0 19 7 15,-2 5 13-15,-2 4-9 16,4 0 5-16,0-2-10 16,0-4-5-16,0-4 4 15,11-6-5-15,5-6-2 16,6-6-6-16,2 0-5 16,5-6 11-16,0-16-17 0,0-8-15 15,-9-4-29-15,-5-2-77 16,-7 2-76-16,-8 4 156 15,0 8 59-15,0 9 127 16,0 12 11-16,-10 1-67 16,2 1-49-16,-1 20-21 15,-1 5 44-15,6 4-15 16,0-2-5-16,4-1-6 16,0 0-3-16,2-6-16 15,15-4-6-15,1-7-35 16,5-4 10-16,0-6-23 15,1 0-57-15,-2-6 23 16,-2-10-49-16,-4-12-42 0,-5 3 136 16,-4 6-208-16</inkml:trace>
  <inkml:trace contextRef="#ctx0" brushRef="#br0" timeOffset="49315.15">22056 2319 42 0,'0'0'216'16,"0"0"-106"-16,0 0-36 15,0 0-37-15,0 0 11 16,0 0 7-16,0 0-15 15,0 23-18-15,0-13-9 16,-2 1 4-16,-3-4-16 16,1 0 0-16,0-2 25 15,-3-1-3-15,2-4-3 16,1 0 13-16,2 0-15 16,2 0 9-16,0 0-8 0,0-10-19 15,4-6-10 1,14-2-1-16,10 0 10 0,9 4 0 15,0 8 1-15,-1 6 19 16,-2 0 7-16,-8 10-23 16,-6 16 20-16,-9 4 15 15,-9 2-2-15,-2-2-12 16,0-4-23-16,0-6 17 16,0-6-18-16,0-5-2 15,0-8 2-15,0-1-13 16,12 0-32-16,1-12-18 15,-1-2-138-15</inkml:trace>
  <inkml:trace contextRef="#ctx0" brushRef="#br0" timeOffset="49469.41">22066 2681 886 0,'0'0'170'16,"0"0"-128"-16,0 0-17 15,0 0-25-15,0 0-99 16,0 0-45-16,0 0-390 0</inkml:trace>
  <inkml:trace contextRef="#ctx0" brushRef="#br0" timeOffset="49627">22139 2075 743 0,'0'0'126'16,"0"0"-97"-16,0 0-29 16,0 0 13-16,0 0-13 15,0 0-76-15,0 0-147 0</inkml:trace>
  <inkml:trace contextRef="#ctx0" brushRef="#br0" timeOffset="49768.27">21825 2130 1068 0,'0'0'152'0,"0"0"-83"15,0 0-59-15,0 0-10 16,0 0-173-16,0 0-335 0</inkml:trace>
  <inkml:trace contextRef="#ctx0" brushRef="#br0" timeOffset="51169.78">15095 2492 388 0,'0'0'80'0,"0"0"-52"16,0 0-22-16,0 0-6 16,0 0 0-16,0 0 24 15,0 0-1-15,-2 0 1 16,2 0 21-16,0 2 1 16,0 2-17-16,0 2-4 15,0 0-11-15,2 3 9 16,3-4-10-16,0 1-6 15,1 1 8-15,1 0-4 16,6 7 15-16,7 6 9 16,7 9-18-16,9 5 14 15,7 4-21-15,2 8-3 16,7 0 12-16,-1 4-10 0,-2 0 12 16,1-2-3-16,-2 0-17 15,2 1 23-15,0 1-4 16,2 0-5-16,2 3-14 15,-2-2 0-15,0-2 18 16,-3-5-19-16,-4-6-5 16,-5-7 5-16,-6-4 8 15,-11-7 0-15,-2-6 6 16,-5-3-13-16,-3 0 34 16,-5-1-34-16,2-4 8 15,-3 1-8-15,-3-4 7 16,0 1-7-16,-2-3-2 15,-2-1 2-15,0 2 11 16,0-2-12-16,2 3-1 0,3 1 0 16,2 2 1-16,0 0 1 15,1 2-1-15,-1-2-9 16,0-2 7-16,0 0-47 16,-1-1-42-16,1-3-18 15,-1 0-28-15,-4 0-128 0</inkml:trace>
  <inkml:trace contextRef="#ctx0" brushRef="#br0" timeOffset="51936.94">16798 2608 546 0,'0'0'109'16,"0"0"-1"-16,0 0-17 16,0 0-42-16,0 0-14 15,0 0 8-15,0 0 28 16,-7 0-16-16,7 0-18 16,0 0-12-16,0 0-25 15,0 0-15-15,7 2 14 16,13 11 1-16,7 1 13 15,2 0-13-15,2-2 1 16,-4-2-1-16,-3-2 0 16,-5-4-6-16,-4 0-1 15,-9-2-7-15,-1-2 13 0,-5 3 1 16,0-1-8-16,0 3-19 16,-18 5-3-16,-6 4 11 15,-5 5-17-15,-17 4-42 16,11-1-35-16,4-6-121 0</inkml:trace>
  <inkml:trace contextRef="#ctx0" brushRef="#br0" timeOffset="52813.48">16085 3585 235 0,'0'0'295'0,"0"0"-194"15,0 0-38-15,0 0-27 16,0 0-8-16,0 0-8 16,0 0-1-16,0 0 8 15,0 0 18-15,0 0 17 16,0 0-17-16,0 0-22 15,2 0-12-15,3 3-11 16,1 0-10-16,7 5 8 16,8 0 4-16,-1 4 4 15,4-4-6-15,1 0-2 0,-5-2 2 16,-3-2 2-16,-3-4-2 16,-3 0 8-16,-5 0 2 15,2 0 37-15,1-2-8 16,-3-7-16-16,3-4-10 15,-2-3-3-15,0-1-1 16,-3-6 3-16,0-7-11 16,-2-4 11-16,-2-2-12 15,0 0-12-15,0 3-1 16,0 11 13-16,0 8 0 16,-8 8 0-16,0 6-45 15,-3 0-2-15,1 3-52 16,-5 17-44-16,3-2-7 0,3-2-226 15</inkml:trace>
  <inkml:trace contextRef="#ctx0" brushRef="#br0" timeOffset="55421.07">17144 3571 684 0,'0'0'147'15,"0"0"-96"-15,0 0-18 16,0 0 2-16,0 0-34 16,0 0-1-16,0 0 1 15,66-69 0-15,-48 55 13 16,-5-1-14-16,-2 1 0 16,-3 0 0-16,-6 0-9 15,-2 1-7-15,0 4-10 16,0 1 3-16,-2 5 16 15,-10 3-29-15,1 0 11 0,2 3 18 16,2 14 0 0,7 11 7-16,0 11 7 0,0 5 6 15,14 6 16-15,1 0-15 16,5 3-5-16,-2-6-3 16,-4-3-5-16,-4-3 1 15,-3-7-2-15,-4-4-5 16,-3-5 3-16,0-8-25 15,-10-3 14-15,-8-4-10 16,3-6 0-16,-2-4-3 0,1 0 25 16,3 0-12-1,-1-6 5-15,3-6-22 16,0-2 6-16,6-2-28 0,5-4 24 16,0-1-9-16,5-4-21 15,17 1 26-15,7 2 11 16,4 0-3-16,1 5 7 15,-4 3 0-15,-2 5 2 16,-4 4 14-16,-8 5-15 16,-5 0 15-16,-4 0 1 15,-5 6 53-15,-2 10 0 16,0 3 31-16,0 1-48 16,0-2-17-16,2-4-19 15,2-5 0-15,6-3 0 16,1-6 0-16,2 0-1 0,0-3 1 15,-2-13 0-15,-1-2 3 16,-8-3 40-16,-2-1 5 16,0 0 2-16,-7 1-18 15,-9 3-9-15,0 6 29 16,-1 5-52-16,-1 7-1 16,1 0-28-16,-2 29-42 15,9-4-78-15,0 1-200 0</inkml:trace>
  <inkml:trace contextRef="#ctx0" brushRef="#br0" timeOffset="55737.88">17574 3834 377 0,'0'0'122'16,"0"0"-87"-16,0 0 0 16,0 0-34-16,0 0 24 15,73-107-16-15,-51 97-8 16,-1 6 16-16,-6 4 3 16,-4 0-10-16,-2 7 0 15,-5 11 3-15,3 1 21 16,-3 3-1-16,1-1-22 15,2-1 1-15,-1-6-12 16,1-2 0-16,4-4-18 0,9-8-66 16,-2 0 9-1,-3 0-110-15</inkml:trace>
  <inkml:trace contextRef="#ctx0" brushRef="#br0" timeOffset="55968.44">17985 3515 593 0,'0'0'103'0,"0"0"-80"0,0 0 24 16,16 102 1-16,-7-64 11 15,2-2-33-15,-5-1-24 16,2-5-1-16,-2-2 15 15,-4-6-16-15,5-2-42 16,-3-8-78-16,-2-8-155 0</inkml:trace>
  <inkml:trace contextRef="#ctx0" brushRef="#br0" timeOffset="56242.15">18162 3605 485 0,'0'0'208'0,"0"0"-156"15,0 0-43-15,0 0 2 16,0 0-11-16,0 0 0 16,0 0 8-16,-114 104 1 15,112-78 2-15,2-4 1 16,0 0-1-16,14-3 10 15,9-3-21-15,8-7-1 16,1 0 1-16,-1-5-11 16,7-2-24-16,-9 0-75 15,-5-2-89-15</inkml:trace>
  <inkml:trace contextRef="#ctx0" brushRef="#br0" timeOffset="56600.18">18782 3371 611 0,'0'0'248'0,"0"0"-197"16,0 120 11-16,0-50-20 15,0 7 7-15,8 1-20 16,-4-5-13-16,1-2-16 15,0-7 0-15,-3-6-34 16,0 4 2-16,0-15-75 16,0-15-121-16</inkml:trace>
  <inkml:trace contextRef="#ctx0" brushRef="#br0" timeOffset="56952.3">19124 3721 575 0,'0'0'99'15,"0"0"-83"-15,0 0 39 16,0 0 3-16,58 121-10 16,-38-73-2-16,2 2-27 15,-2-2 2-15,-1-4-12 0,-6-6-2 16,-7-7 6-16,-3-8-12 16,-3-5 7-16,0-1 10 15,-3-5-1-15,-14-2-17 16,-6-2-3-16,-10-8-56 15,2 0-54-15,4 0-180 0</inkml:trace>
  <inkml:trace contextRef="#ctx0" brushRef="#br0" timeOffset="57110.69">19152 3557 179 0,'0'0'575'0,"0"0"-502"16,0 0-73-16,0 0-4 16,0 0-33-16,0 0-213 15</inkml:trace>
  <inkml:trace contextRef="#ctx0" brushRef="#br0" timeOffset="57438.17">19467 3688 557 0,'0'0'88'0,"0"0"-81"0,0 0 9 16,0 0 8-16,20 108 9 15,-9-81-17-15,1-2 6 16,-3-7 1-16,1-4-14 15,2-8 31-15,-1-4-27 16,4-2-6-16,3 0 1 16,-2-17-7-16,-3-4-1 15,-4-8-21-15,-9-3 5 16,0-1 16-16,0-2 0 16,-11 7 10-16,-7 8 10 15,-2 10-20-15,-2 10-24 0,-9 0-36 16,4 10-114-1,3 5-16-15</inkml:trace>
  <inkml:trace contextRef="#ctx0" brushRef="#br0" timeOffset="57658.82">19745 3698 644 0,'0'0'100'0,"0"0"-84"16,0 0 14-16,0 0-13 15,50 118-1-15,-35-90-4 16,1-5-3-16,-5-4-9 0,1-9-28 16,-4-6-47-16,-1-4-85 15</inkml:trace>
  <inkml:trace contextRef="#ctx0" brushRef="#br0" timeOffset="57813.47">19730 3546 823 0,'0'0'105'0,"0"0"-105"16,0 0-14-16,0 0-152 0,0 0-101 15</inkml:trace>
  <inkml:trace contextRef="#ctx0" brushRef="#br0" timeOffset="58130.11">19944 3743 431 0,'0'0'101'15,"0"0"35"-15,0 0-67 16,0 0-14-16,0 0-26 16,25 107-21-16,-23-101 0 15,0-3-8-15,0-3 19 0,1 0 1 16,5-9-13 0,3-12-7-16,5-1-52 0,4 1-1 15,0 2 53-15,2 12 1 16,-3 4 0-16,-2 3 38 15,-1 10-4-15,-1 15 7 16,1 6-13-16,-3 5-15 16,-2 1-1-16,-4-3-13 15,-7 3-32-15,-2-10-148 16,-16-8-482-16</inkml:trace>
  <inkml:trace contextRef="#ctx0" brushRef="#br0" timeOffset="61600.57">17416 4179 159 0,'0'0'170'0,"0"0"-104"16,0 0 57-16,0 0-18 15,0 0-34-15,0 0-15 16,0-8-21-16,0 8-6 15,0 0 13-15,0 0-2 16,-3 0 8-16,3 0 11 16,-3 0 5-16,-1 0 10 0,0 0-32 15,-1 0-34-15,1 0-7 16,0 0 6-16,1 0-7 16,3 0 0-16,-2 0-10 15,2 0 3-15,0 0 7 16,0 0-24-16,0 0-3 15,0 0-21-15,0 0-41 16,7 0-60-16,8-3-55 16,1 3-73-16</inkml:trace>
  <inkml:trace contextRef="#ctx0" brushRef="#br0" timeOffset="62295.89">17312 4323 624 0,'0'0'136'16,"0"0"-61"-16,0 0-10 15,0 0-33-15,0 0-19 16,0 0-4-16,0 0 5 16,-2 0 8-16,2 0 1 15,0 0-17-15,9-2 15 16,9 2-2-16,7-2 1 16,4-2-2-16,4 4-2 15,5-2-16-15,-1 2 0 16,4 0 0-16,-1 0 7 0,2 0-7 15,0 0 1-15,1 0 0 16,4 0-1-16,2 0 10 16,2 0-10-16,-1 0 0 15,2 0 0-15,-4 0 1 16,-2 0 0-16,-3 0 0 16,-6 0 8-16,-5 0-2 15,-8 0-7-15,-6 0 0 16,-7-4 0-16,-4 2 9 15,-3 2 10-15,-2-2 10 16,-2 2-8-16,0 0 0 16,0 0-14-16,0 0-7 0,0 0 0 15,0 0-16 1,0-2-39-16,0 0-10 0,-6-1-16 16,-6-3-65-16,-12-2 35 15,4-3-197-15,-3 3 4 0</inkml:trace>
  <inkml:trace contextRef="#ctx0" brushRef="#br0" timeOffset="62667.15">17912 3970 342 0,'0'0'137'0,"0"0"-34"15,0 0-10-15,0 0-3 16,0 0-47-16,0 0-17 16,0 0-26-16,0 31 20 15,0-2 15-15,2 5 10 16,5 3 0-16,-3-6-31 15,3 0-12-15,-2-5 19 16,-1-4-19-16,3-2-1 16,-5-5 7-16,2 0-7 15,-4-3 0-15,0 0-1 16,0-1-26-16,0 0-15 16,0-1-37-16,0 1-30 0,-8-5-71 15,1-4-190-15</inkml:trace>
  <inkml:trace contextRef="#ctx0" brushRef="#br0" timeOffset="63284.21">17402 4323 606 0,'0'0'139'0,"0"0"-95"16,0 0 7-16,0 0-22 16,0 0-29-16,0 0 0 15,0 0 3-15,-3 53 22 16,3-22 9-16,0 3-13 16,0 1 0-16,0-4 1 15,0 1 1-15,0 1-1 16,0-1-11-16,5-4-11 15,1-4 14-15,0-4-14 16,-2-8-1-16,0-2 1 0,-4-5 2 16,0-5-1-1,0 0 7-15,0 0-6 0,0 0-4 16,0 0-7-16,0 0-62 16,-6 0-26-16,-6 0-168 0</inkml:trace>
  <inkml:trace contextRef="#ctx0" brushRef="#br0" timeOffset="63582.44">17283 4579 355 0,'0'0'98'16,"0"0"-82"-16,0 0 13 16,0 0 92-16,0 0-52 0,0 0-25 15,0 0-17 1,43 44-25-16,-34-35 21 0,-3-5-22 15,1 0 0 1,-2-4 1-16,-1 0-2 0,-1 0 6 16,-1 0 1-16,4 0 25 15,1-4 27-15,2-9 4 16,2-1-42-16,0-3-8 16,1 1-7-16,-4 1 3 15,-1 4-9-15,-1 0-10 16,2 1-8-16,2 4-35 15,11 5-64-15,-4 1-74 0,1 0-136 16</inkml:trace>
  <inkml:trace contextRef="#ctx0" brushRef="#br0" timeOffset="64310">18226 4325 333 0,'0'0'136'16,"0"0"-97"-16,0 0-29 16,0 0-10-16,0 0 76 15,0 0 6-15,0 0 8 16,23 94-25-16,-21-64-22 16,0 3-18-16,-2-4-4 0,0 2-6 15,0-6 18-15,0 0-23 16,0-3-3-1,0-4 9-15,0-4-7 0,2-4-9 16,0-2 0-16,1-5 1 16,-3-3 11-16,2 0-10 15,-2 0 17-15,0 0 5 16,0 0-5-16,0-1-19 16,0-9-4-16,0-4-54 15,-9 2-43-15,-9-2-16 16,5 4-126-16,-1 2-246 0</inkml:trace>
  <inkml:trace contextRef="#ctx0" brushRef="#br0" timeOffset="64654.28">18083 4588 32 0,'0'0'339'16,"0"0"-224"-16,0 0-58 15,0 0 18-15,0 0-48 16,0 0 31-16,0 0-24 16,56 35-18-16,-45-28-15 15,1-1 28-15,3 2-9 16,1-2 32-16,1 3-30 16,-1-2-20-16,2-1 4 15,-5-2 1-15,0 0-6 16,-1-4 1-16,-1 0 34 0,0-2 65 15,3-12-27-15,-2-4-32 16,5-5-5-16,-2 2 1 16,1-2-37-16,-1 1-1 15,-1 4-22-15,1 1-30 16,-1 1-40-16,3-6-17 16,-5 4-73-16,-4 4-187 0</inkml:trace>
  <inkml:trace contextRef="#ctx0" brushRef="#br0" timeOffset="66259.39">21287 3481 392 0,'0'0'239'0,"0"0"-175"16,0 0-44-16,0 0 30 15,0 0-19-15,0 0-23 16,0 0 2-16,14-44 3 16,-14 42 16-16,2 2 20 15,-2 0-14-15,0 0 11 16,0 0-28-16,0 0-18 16,2 0-11-16,5 13 11 15,1 10 5-15,4 4-5 16,1 6 8-16,1 5 9 15,-1 0-3-15,-4-2-6 16,0 0 6-16,-2-6-2 0,-1-1 1 16,-1-10-12-1,1 0-1-15,-3-6 7 0,2-2-6 16,-3-4 0-16,0 0-1 16,0-1 0-16,-2-5 10 15,2 4-10-15,-2-5 1 16,0 2 0-16,0-2 1 15,0 0-1-15,0 0 5 16,0 0-4-16,0 0-4 16,0 0-17-16,0 0-30 15,0 0 1-15,0-12-53 16,0 0-135-16,-8 1 23 0</inkml:trace>
  <inkml:trace contextRef="#ctx0" brushRef="#br0" timeOffset="66832.25">21305 3764 218 0,'0'0'199'16,"0"0"-66"-16,0 0-34 16,0 0-22-16,0 0-32 15,0 0-21-15,0 0-1 16,0-4 0-16,0 4-8 15,0 0-15-15,0 0 0 16,0 0 7-16,0 0-7 16,0 0 0-16,0 0 19 0,0 0-18 15,0 0 11 1,0 0-12-16,0 0 0 16,0 0 10-16,0 0 4 0,0 0 20 15,0 0 12-15,0 0-22 16,3 0-3-16,1 0-20 15,0 0 0-15,0 0 1 16,6 0-2-16,3 0-1 16,1 7-6-16,3 2 7 15,1-1 10-15,0 0-10 16,0-4 0-16,-3 0 0 16,-1-4 11-16,-9 0 15 15,1 0-12-15,-4 0-1 16,-2 0 36-16,0 0-24 15,0 0-14-15,0 0 8 0,0 0-17 16,2 0 6-16,2 0-8 16,2-11 6-16,-2-1 3 15,0-1-9-15,1-3-2 16,-5-3 0-16,2 2-17 16,-2-2-6-16,0 5-24 15,0 4-5-15,0 4 28 16,2 5-39-16,0-2-29 15,6 3-27-15,-2 0-71 16,1 0-82-16</inkml:trace>
  <inkml:trace contextRef="#ctx0" brushRef="#br0" timeOffset="67537">22159 3437 355 0,'0'0'137'15,"0"0"-66"-15,0 0 10 16,0 0-45-16,0 0 14 16,0 0-2-16,0 0-9 15,0-14 0-15,0 14-9 0,0 0 6 16,0 0-27 0,0 8-9-16,0 7 0 0,0 8 10 15,0 1-10-15,2 0 0 16,3 1 0-16,1 2 6 15,0-1-6-15,2 2 1 16,-2 0 0-16,1 0 0 16,-3-1 38-16,3-6-25 15,0 0-13-15,-3-9 5 16,1-2-6-16,-1-4 0 16,-2-5 0-16,-2-1 8 15,0 0 0-15,0 0-2 16,0 0-6-16,0 0 10 15,0 0 0-15,0 0-9 0,2 0-1 16,-2 0-19-16,0 0-5 16,2 0-25-16,1 0 0 15,-1-1-10-15,-2-4-31 16,0 0 34-16,0 1-54 16,0-5 28-16,-2 5 9 15,-7-2-131-15</inkml:trace>
  <inkml:trace contextRef="#ctx0" brushRef="#br0" timeOffset="68116.22">22101 3709 314 0,'0'0'153'0,"0"0"-78"15,0 0 26-15,0 0-26 16,0 0-39-16,0 0-6 16,0 0 22-16,-6-7-26 15,6 7-7-15,0 0-2 16,0 0-10-16,0 0 11 15,0 0-17-15,0 0-1 16,0 0 7-16,0 0-7 16,0 0 0-16,0 0 1 0,6 0-1 15,3 0 9-15,1 0-9 16,2 7 1-16,-1 4-1 16,3-2 0-16,-1 4 2 15,0-2-1-15,-1 0-1 16,-2-5 7-16,-1 0-7 15,-4-5-1-15,-3 1 1 16,1-2 12-16,-1 0 23 16,0 0 10-16,0 0-9 15,2 0 16-15,3 0-29 16,2-8-14-16,2-1 7 16,0-4 11-16,3-1-18 15,-1-4-9-15,1 0 1 0,-1 3 15 16,-2 0-16-16,-4 5 1 15,-1 2-1-15,-3 5 0 16,-3-2-15-16,0 5-43 16,0 0-30-16,-7 0-47 15,-7 0-224-15</inkml:trace>
  <inkml:trace contextRef="#ctx0" brushRef="#br0" timeOffset="69354.17">21123 3896 423 0,'0'0'166'16,"0"0"-111"-16,0 0-6 15,0 0-22-15,0 0-8 16,0 0-2-16,0 0 21 16,20 14-1-16,-9-10 14 15,0 2-12-15,5-2 27 0,4-2-15 16,2 2-8-16,5-4 5 15,-1 2-19-15,3-2-10 16,0 0-5-16,-2 0 18 16,0 0-22-16,-1 2-10 15,1 0 0-15,0 0 5 16,2 0-5-16,0 0-2 16,4-2 2-16,3 2 5 15,4-2-5-15,2 0 0 16,-2 0 0-16,1 0 0 15,-5 0 2-15,-7 0-2 16,-6 4-1-16,-2-2 1 16,-3 1 0-16,1-3 0 0,6 0 0 15,4 0 1-15,4 0-1 16,3 0 0-16,-3 0 3 16,-2 0-3-16,-2 0 0 15,-6 0-1-15,-5 0 1 16,-5 0 1-16,-1 0 0 15,-3 0-1-15,1 0 0 16,4 0 1-16,-1 0-1 16,5-3-2-16,2 1 2 15,0 0 1-15,1 2 0 16,-4-2-1-16,-3 0 1 16,-3 2 7-16,-3-2-8 15,-1 2-10-15,0 0 10 16,2-2 1-16,2 0 0 15,0-2-1-15,4 0 0 0,-1 0 0 16,1 0 1-16,-4 1 1 16,-1 2-2-16,-4-1 1 15,-1 1 10-15,-3 1-11 16,0-3-12-16,0 2 12 16,6-2 8-16,-2 0-8 15,3-4-1-15,-3 3-9 16,-2 0 9-16,0 2-40 15,-4 2-11-15,0 0 6 16,0 0-29-16,-26 0-15 16,0 8-46-16,-3 2-176 0</inkml:trace>
  <inkml:trace contextRef="#ctx0" brushRef="#br0" timeOffset="70082.1">21742 3954 310 0,'0'0'176'16,"0"0"-119"-16,0 0-8 15,0 0-25-15,0 0 1 16,0 0-25-16,0 0 0 16,0 0 0-16,0 0 1 15,0 0-1-15,0 0 0 0,0 0 1 16,0 0 8 0,0 0 5-16,0 0-5 0,0 0 0 15,0 0 2-15,0 10 8 16,0 0 7-16,0 6-13 15,2 3 6-15,0 4 24 16,0 9-3-16,1 5 2 16,-1 3 0-16,-2 1-1 15,2 4-14-15,1-5-24 16,-1-4 19-16,2-3-9 16,1-4-6-16,1-5-6 15,-1 0 12-15,2-3 3 16,0-3 7-16,-3 0-22 0,2-6 15 15,-1-1-15 1,-1-5 0-16,-2-2 0 0,1-1-1 16,-3-2 13-16,0-1-6 15,0 0-7-15,0 0 13 16,0 0-5-16,0 0 3 16,0 0 15-16,0 0-11 15,0 0-9-15,0-5-6 16,0-8-76-16,0 0-12 15,-9-4-51-15,0 3-144 16,0 4 37-16</inkml:trace>
  <inkml:trace contextRef="#ctx0" brushRef="#br0" timeOffset="70585.07">21590 4429 147 0,'0'0'178'16,"0"0"-136"-16,0 0-6 15,0 0 14-15,0 0 12 16,0 0-1-16,0 0 20 15,5-13-6-15,-3 13-42 0,3 0-27 16,4 0 20 0,1 1 7-16,7 8 7 0,-2-1-5 15,1-1-5-15,1 1 1 16,0 2-14-16,-1 1-17 16,0 1 11-16,-3-5-1 15,1 2-9-15,-3-4 0 16,0-1 0-16,1-4 10 15,-4 0-9-15,3 0 6 16,-1 0 41-16,-2 0-18 16,1-1 1-16,1-7-12 15,-2-1-19-15,1-1 25 16,-3-3 3-16,2-1-13 0,-3-4-10 16,3 0-5-1,-2 0-1-15,-2-1-7 0,2 5-9 16,-4 4 9-16,-2 4-22 15,0-1-28-15,0 4-54 16,0 0-112-16</inkml:trace>
  <inkml:trace contextRef="#ctx0" brushRef="#br0" timeOffset="76997.09">9316 2917 59 0,'0'0'44'15,"0"0"-24"-15,0 0 10 16,0 0-21-16,0 0 14 16,0 0 45-16,24 0-8 15,-24 0 12-15,2 0-17 16,-2 0-14-16,0 0 8 0,0 0-25 16,0 0-8-16,0 0 0 15,0 0-3-15,0 0-12 16,0 0 7-16,0 0-8 15,6 0 10-15,-2 0-3 16,2 0-6-16,5 0 12 16,3 0 3-16,1 0-9 15,3 0-1-15,0 0-5 16,0 0 11-16,2 0-12 16,-2 2 0-16,-2 0 1 15,-1-2 1-15,1 0 0 16,-3 2-2-16,1-2 1 15,-3 3-1-15,1-2 1 0,2-1 0 16,0 0 0-16,4 0 0 16,4 0 0-16,0 0 7 15,7 0-7-15,-2 0 5 16,2-1-6-16,-5 1-1 16,-3-3 1-16,-4 3 0 15,-1 0 1-15,-5 0-1 16,0 0-8-16,-4 0 8 15,0 0 1-15,-3 0-1 16,2 0 0-16,1 0 1 16,2 3-2-16,-3-2 1 15,4-1 0-15,-2 0 0 16,4 0 0-16,-1 0 0 0,3 0 0 16,-1 0-7-16,-1 0 7 15,2 0-16-15,-3 0 5 16,-1 0-22-16,-4 0 14 15,-1 0 17-15,-3 2-11 16,2-2-30-16,-3 3 23 16,-1-3-12-16,0 1-26 15,0 1-45-15,0 1-53 0</inkml:trace>
  <inkml:trace contextRef="#ctx0" brushRef="#br0" timeOffset="79212.17">15069 2563 162 0,'0'0'527'0,"0"0"-469"15,0 0-28-15,0 0 3 16,0 0-3-16,0 0-11 16,0 0-18-16,-11 0 40 15,11 0-24-15,0 0-11 16,0 0-5-16,0 0-1 0,0 0 0 15,0 10 0-15,0 4 0 16,8 6 4-16,4 4-2 16,1 2-1-16,1 2-1 15,-1 0 1-15,0 3 0 16,-1 0 4-16,3 3-4 16,1 2 13-16,1 4-6 15,4 4-7-15,1 4 7 16,3 4-7-16,1 2 12 15,1 3-9-15,-1 1-2 16,1-4 6-16,2-2-8 16,2-2 0-16,1-2 0 15,-2-2 6-15,0-1 2 0,1 1-8 16,-4 3 0-16,0-2 0 16,-4 3 0-16,0-1 0 15,0-1 0-15,-3-1 0 16,-1 0 2-16,4-3-2 15,-2 2 6-15,2-2 6 16,0 0-4-16,1-2 1 16,-1 3 5-16,1-4-13 15,-4 0 5-15,2-3-6 16,-2-1 0-16,-2 0 13 16,3 1-6-16,-3-2-7 15,3-2 9-15,0 1-8 16,-2-2 8-16,-1-2-9 0,-2-3-1 15,0 2 1-15,-1-2 0 16,-1 3 1-16,-1-2-1 16,1 5 0-16,-4 1 10 15,-1-1-10-15,3-2 1 16,-4-2 0-16,1-5 8 16,3-2-9-16,-4-3 0 15,1-2 1-15,1-4 7 16,-4-2-8-16,1 2-5 15,-1-1 5-15,-2 4 16 16,4 2-2-16,-4-5-13 16,3 3 0-16,-1 2 28 15,3-5-16-15,-2 5-12 0,2 1 7 16,-1 0 5-16,2 5-3 16,-1-2-9-16,-1 4-1 15,3 0 13-15,-1-2-12 16,-2-1 0-16,1-6 8 15,-5-2-8-15,2-6 5 16,-2-2-6-16,-2-2-3 16,0-2 3-16,-2 2 1 15,2-3-1-15,-2 2 5 16,2-3-4-16,-2-2-1 16,3 0 8-16,-3 0-8 15,0 0 12-15,0 0-5 16,0 0 0-16,0 0-7 15,0 0-39-15,0 0-71 0,-9-2-91 16,0-6-354-16</inkml:trace>
  <inkml:trace contextRef="#ctx0" brushRef="#br0" timeOffset="82342.5">17152 5248 484 0,'0'0'102'0,"0"0"-70"0,0 0-10 16,0 0 4-1,0 0-3-15,0 0-16 0,0 0-6 16,21 0 8-16,-21 0 25 15,2 0 31-15,0 0-11 16,2 0-17-16,0-6-9 16,1-2-8-16,2 0-11 15,-5-2 2-15,1 0-10 16,-3-1 11-16,0 1-11 16,0-2-1-16,-10 2 6 15,-3 2-6-15,-7 2-8 16,-2 2-1-16,-6 2-8 15,2 2 17-15,-4 0-10 0,2 2-3 16,1 8 13-16,4 4 0 16,7 1 1-16,2 3-1 15,7 2-6-15,7 3 6 16,0 4 1-16,2 5 0 16,21 2 17-16,6 4-8 15,4 3 6-15,-2 1-14 16,1-4-2-16,-6-3 13 15,-8-6-12-15,-4-2-1 16,-8-6 0-16,-6-6 0 16,0 0 6-16,0-4 37 15,-11 2-28-15,-7-1 8 0,3-2-13 16,3-4-9-16,4-5 9 16,3-1 6-16,3 0 5 15,0 0-17-15,2-11-4 16,0-6-23-16,0 0-50 15,0-3-19-15,13-1-28 16,3 7-68-16,1 3-99 0</inkml:trace>
  <inkml:trace contextRef="#ctx0" brushRef="#br0" timeOffset="82819.02">17315 5470 179 0,'0'0'124'0,"0"0"3"16,0 0-9-16,0 0-25 15,0 0-25-15,0 0-27 16,0 0 29-16,0-50-5 16,0 39-28-16,0-2 11 15,0 5-25-15,0 2 5 16,0 4-18-16,0 0-9 16,0 2 5-16,0 0-6 0,0 0-7 15,0 0 6 1,0 0-11-16,0 0 5 0,0 0 4 15,0 0-19-15,0 0 21 16,0 0-9-16,0 0 1 16,0 0 0-16,0 0-12 15,0 0 3-15,0 0-12 16,0 0 0-16,0 0 12 16,0 0-6-16,0 0-11 15,0 0-5-15,0 2-63 16,0 2 2-16,0 0 9 15,0 0-100-15</inkml:trace>
  <inkml:trace contextRef="#ctx0" brushRef="#br0" timeOffset="83295.24">17360 5434 375 0,'0'0'127'0,"0"0"-61"0,0 0 8 16,0 0-37-16,0 0-14 16,0 0-4-16,0 0-12 15,0-58 8-15,0 52 19 16,-7 0 14-16,-2 1-10 16,-2-2-21-16,-3 3-16 15,1 2-1-15,1 0 1 16,6 2-1-16,-1 0 0 15,5 0 0-15,2 0 5 16,0 0-5-16,0 0-2 16,0 0-6-16,0 0 8 0,0 0-18 15,0 0 4 1,0 0-2-16,0 0 4 0,2 0-9 16,8 0 0-16,5 0-25 15,-2 0-104-15,-1 0-69 0</inkml:trace>
  <inkml:trace contextRef="#ctx0" brushRef="#br0" timeOffset="84177.44">17310 5352 198 0,'0'0'153'16,"0"0"-113"-16,0 0-18 16,0 0-2-16,0 0 0 15,0 0-11-15,0 0-2 16,0-4 36-16,0 4-12 15,0 0-20-15,7 6 5 16,4 16 9-16,0 6 18 16,1 10-1-16,1 4-9 15,0 2 4-15,-1-2-19 16,-2-3-1-16,-1-7-1 16,1-6-9-16,-4-11 5 15,1-6-12-15,-5-3 1 16,-2-6 8-16,2 0-3 0,-2 0 14 15,0 0 36 1,2 0-5-16,0-8 5 0,4-13-44 16,-2-6-12-16,0-5-7 15,0-3-10-15,5 2-17 16,1 1 23-16,0 5 2 16,1 5 8-16,1 6 1 15,-3 8-6-15,-3 4 6 16,0 4-7-16,2 0-1 15,1 6-2-15,-3 10 9 16,3 4 1-16,-2 3 0 16,0-4 0-16,-1-1 0 15,1-2 1-15,-1-6-1 0,-1-2 0 16,2-3 1 0,-5-4 6-16,1-1-7 0,3 0-1 15,-2 0-5-15,3 0 6 16,0-10 0-16,2-7 1 15,1-4 5-15,2-1 11 16,-3-2-16-16,-3 3 9 16,-1 0-1-16,-5 3-8 15,3 7 30-15,-3 5-24 16,0 1-7-16,0 3 0 16,0 2-29-16,0 0-44 15,0 0-34-15,0 2-38 16,0 9-22-16</inkml:trace>
  <inkml:trace contextRef="#ctx0" brushRef="#br0" timeOffset="84661.06">17800 5440 424 0,'0'0'85'0,"0"0"-56"16,0 0 35-16,5 107-14 15,1-76 2-15,2-3-17 16,-2-6-18-16,3-5 8 16,-1-9-17-16,0-4 24 15,1-4-30-15,3 0-1 16,2 0-1-16,4-15-13 0,0-3-68 16,0 0-46-16,-5 0-13 15,-2 4 81-15,-4 8 59 16,-2 4 38-16,-3 2 1 15,-2 0 20-15,0 7-7 16,0 6 23-16,0 4-22 16,0-6-23-16,0-2-21 15,0-4-8-15,0-1 0 16,0-4-1-16,0 0 2 16,0 0-2-16,0-5 0 15,0-12-15-15,2-2 7 16,11-4 1-16,7 3-6 15,5 6 6-15,0 6 7 16,-2 8 12-16,0 0-11 16,-5 0 12-16,-5 15-5 0,-2 0 2 15,-6 2-2-15,-3-4-2 16,-2-1 6-16,0 0-12 16,0 2-28-16,-9-3-28 15,-2-5-135-15</inkml:trace>
  <inkml:trace contextRef="#ctx0" brushRef="#br0" timeOffset="84829.72">17836 5316 565 0,'0'0'262'16,"0"0"-173"-1,0 0-27-15,0 0-42 0,0 0-20 16,0 0-38-1,0 0-40-15,54-28-114 0,-34 32-59 0</inkml:trace>
  <inkml:trace contextRef="#ctx0" brushRef="#br0" timeOffset="85067.06">18272 5159 641 0,'0'0'147'0,"0"0"-115"0,0 0-22 16,0 0 0-16,32 105 9 15,-21-53 17-15,0 2-16 16,-4-1-7-16,0-4 0 16,-5-10-4-16,0-3-4 15,-2-10-5-15,0-7-6 16,0-1-37-16,-4-4-74 15,-6-7-154-15</inkml:trace>
  <inkml:trace contextRef="#ctx0" brushRef="#br0" timeOffset="85445.84">18505 5460 277 0,'0'0'88'15,"0"0"-29"-15,0 0 3 16,0 0 0-16,0 0 2 16,0 0 7-16,0 0-38 15,-9-6 1-15,7 6-18 16,-6 0 16-16,2 0-7 15,-3 0-19-15,-1 5-5 16,-4 8 5-16,1 5-5 0,-1 3-1 16,5 2 9-1,5-3-8-15,2-1 0 0,2-4 12 16,0-3-6-16,0-3 4 16,2-4-11-16,11-2-2 15,3-3 1-15,-1 0-5 16,10-8-34-16,-5-9-86 15,-5-1-141-15</inkml:trace>
  <inkml:trace contextRef="#ctx0" brushRef="#br0" timeOffset="85593.05">18505 5460 339 0,'64'56'112'0,"-64"-34"35"16,0 4-44-1,2 2-48-15,3-2-32 0,4-3-9 16,2-7-14-16,2-10-8 15,1-6-7-15,5-4-34 16,-3-16-56-16,-1-5-224 0</inkml:trace>
  <inkml:trace contextRef="#ctx0" brushRef="#br0" timeOffset="85725.37">18737 5478 235 0,'0'0'130'0,"0"0"-118"16,0 0-12-16,0 0-52 16,0 0-172-16</inkml:trace>
  <inkml:trace contextRef="#ctx0" brushRef="#br0" timeOffset="86493.91">18737 5478 74 0,'-16'0'122'16,"16"0"-80"-16,0 0 10 15,0 0-6-15,0 0-14 16,0 4 13-16,0 8 30 16,0-2 16-16,0 4-13 15,0-2-22-15,0 2-24 16,0 1-14-16,0-4-5 16,0 0-8-16,0-6-5 15,-2 0-6-15,-3-5-6 16,3 0 5-16,-2 0 6 15,2 0 0-15,2 0 1 0,0 0 6 16,0 0-3-16,0-5 4 16,0 1-7-16,0 0 0 15,0 0 0-15,0 3 1 16,0-4 12-16,0 1-12 16,0 0 12-16,0 3 0 15,-3 1-12-15,3 0-1 16,0 0 12-16,-3 0-11 15,3 0 1-15,0 0-1 16,0 0 0-16,0 0 4 16,-2 0 10-16,2 0-8 15,0 0 7-15,0 0-2 16,0 0 1-16,0 0-13 0,-2 0 0 16,2 0 7-16,0 0-7 15,0 0-2-15,0 0 2 16,0 0 0-16,0 0 7 15,0 0-7-15,0 0 1 16,0 0 33-16,0 0-10 16,0-3-5-16,0-3-2 15,0 0-17-15,0-2 1 16,0 0-1-16,0-2-1 16,4 1 0-16,8-3 0 15,1-3-9-15,1-1 1 16,3 3 8-16,-1 0-5 15,-1 3 6-15,-1 3-1 0,-5 6 0 16,0 1 0-16,2 0-7 16,-2 0-1-16,4 4 9 15,-1 8 3-15,-1 3-3 16,-3-2 0-16,2-1 6 16,-6 2-5-16,0-2 7 15,1 2 1-15,-5 0-7 16,2-2 17-16,-2 0-18 15,2-2 0-15,2-3 5 16,1-3-6-16,2-4-22 16,4 0-5-16,14-4-11 15,-3-10-90-15,-2-3-288 0</inkml:trace>
  <inkml:trace contextRef="#ctx0" brushRef="#br0" timeOffset="86861.04">19088 5478 616 0,'0'0'127'15,"0"0"-127"-15,0 0 0 16,0 0 12-16,0 0-11 16,0 0 13-16,0 0 1 15,56-32-1-15,-48 20 2 16,-1 4-6-16,-4-2-7 15,-3 4 1-15,0-1-3 16,0 0-2-16,0 3-14 0,-10 4 14 16,0 0-13-1,-6 0 4-15,3 2 1 0,-1 13 9 16,3 2 9-16,5 5 31 16,2 0-8-16,4 0 3 15,0 0 4-15,0-2-16 16,2-4-4-16,11-2-9 15,3-4-10-15,3-3 13 16,5-6-13-16,2-1-15 16,3 0-35-16,-5-5-89 15,-4-8-176-15</inkml:trace>
  <inkml:trace contextRef="#ctx0" brushRef="#br0" timeOffset="90376.95">21116 5035 2 0,'0'0'0'0</inkml:trace>
  <inkml:trace contextRef="#ctx0" brushRef="#br0" timeOffset="90713.39">21116 5035 38 0,'0'0'132'15,"0"0"31"-15,0 0-23 16,0 0-62-16,0 0-43 15,0 0-34-15,0 6-1 16,0 10 0-16,0 11 0 16,0 8 28-16,0 15 35 15,0 10-1-15,4 15-23 16,7 24 2-16,1-8-7 16,1 3 4-16,1 0-11 15,-3-17-14-15,2 5 8 16,-4-6 16-16,0-5-1 0,-5-5-15 15,-2-4 6 1,-2-6-2-16,0-2-1 0,0-8-22 16,0-7 8-16,0-3 6 15,0-11-6-15,0-5-9 16,0-5 5-16,0-8-5 16,0-3 13-16,0-4-14 15,0 0 7-15,0 0 5 16,0 0 4-16,0 0-16 15,0-14-28-15,19-34-90 16,-2 3-73-16,3-5-505 0</inkml:trace>
  <inkml:trace contextRef="#ctx0" brushRef="#br0" timeOffset="91831.03">22176 5001 202 0,'0'0'175'0,"0"0"-123"16,0 0-2-16,0 0 12 16,0 0-26-16,0 0-26 15,0 0 8-15,4-10 13 16,-4 10 4-16,0 0 3 0,0 0-8 15,0 0-16-15,0 0-1 16,0 0-11-16,0 0 18 16,0 0-13-16,0 0-6 15,0 0 0-15,0 0 0 16,0 0 6-16,0 0-7 16,0 0-12-16,0 6 2 15,0 16 10-15,0 10 15 16,0 8 11-16,6 8-4 15,-4 6-5-15,2 1-7 16,1 3-3-16,-1 2 8 16,0 2-1-16,3 4 14 15,2 0-4-15,0-2-5 0,0-3 6 16,0-7-17-16,-4-8 4 16,-1-2-5-16,-4-4 0 15,0-2-6-15,0-2 12 16,0 0-1-16,0 1 11 15,0-3-6-15,0-5-16 16,0 2 6-16,0-3-6 16,0-2-1-16,0 0 0 15,0 1 7-15,0 3-5 16,0-5-2-16,0 1 1 16,0-2 0-16,0-4 9 15,2-2-10-15,0-1-1 16,3-2 1-16,-3 0 0 15,2-1 0-15,0-3 0 16,-1 1 4-16,0-2-4 0,-1-1 0 16,0-5-1-16,-2-3 1 15,2-1 2-15,-2 0 5 16,0 0-6-16,0 0 15 16,0 0 0-16,0 0 5 15,0 0-13-15,0 0-8 16,0 0 13-16,0-3-13 15,0-30-75-15,0 5-68 16,0-8-361-16</inkml:trace>
  <inkml:trace contextRef="#ctx0" brushRef="#br0" timeOffset="93364.79">23376 4977 113 0,'0'0'251'0,"0"0"-106"16,0 0-62-16,0 0-46 15,0 0 8-15,0 0-29 16,0 0 3-16,0-14 31 15,0 12 18-15,0 2-16 16,0-2-12-16,0 2-9 16,0-2 11-16,0 2-24 15,0-3-17-15,0 2 7 16,0-4-1-16,0 4-6 16,0-4-1-16,0 2 1 15,0-1 13-15,0 0-6 16,0 0-8-16,-1 2 13 0,1 2-4 15,0 0-8-15,0 0 7 16,0 0-7-16,0 0-2 16,0 0 1-16,0 0 0 15,0 0-1-15,0 0 1 16,0 0 0-16,0 0 0 16,-2 0-13-16,2 0 6 15,-2 2-2-15,0 12 6 16,-1 4 2-16,-1 4-9 15,2 2 10-15,2 2 0 16,0 4 1-16,0 0-1 16,0 5-1-16,0-2 1 15,0 6 0-15,0 2 0 0,0 4 0 16,0 0 1-16,0 2 4 16,0-3-5-16,0 0 1 15,0-4 0-15,0 0 10 16,0-3-11-16,0 0 11 15,0-2-11-15,4 1-1 16,-2-4 1-16,3-2 1 16,-3 0-1-16,1-2 1 15,3-1-1-15,-2 4 11 16,1-3-5-16,-1-1-5 16,-1 0 1-16,1-1 6 15,-2-2-7-15,0 0-1 16,-2-1 1-16,2-2 5 0,1 0-6 15,-3 0-1-15,0-2 1 16,2 1 0-16,-2-1 0 16,2 4-2-16,1-3-4 15,1 0 6-15,-2 3 0 16,2-2 1-16,-1 2-1 16,1-4 1-16,-2-1-1 15,3-2 0-15,-1-2-1 16,-1-1 1-16,2-1 1 15,-3-3-1-15,2 2 1 16,-2-2-1-16,0 2 8 16,0-1-3-16,1-5-4 0,-1 1 5 15,-2-2-5 1,0-1 0-16,2-1 0 16,-2 2-1-16,0-2 10 0,0 0-10 15,0-2-2-15,0 1 2 16,0-1 0-16,0 0 0 15,0 0 0-15,0 0 2 16,0 0 13-16,0 0-15 16,0 0-38-16,-9-7-14 15,-6-7-102-15</inkml:trace>
  <inkml:trace contextRef="#ctx0" brushRef="#br0" timeOffset="95721.14">21143 5003 232 0,'0'0'122'15,"0"0"-89"-15,0 0 1 16,0 0 21-16,0 0-14 15,0 0-41-15,0 0 10 16,-20 0 0-16,20 0 22 16,0 0 12-16,0 0 8 0,0 0-4 15,0 0-15-15,0 0-18 16,0 0 2-16,0 0-7 16,0 0-1-16,2 0-8 15,6 0 6-15,3 0-7 16,7 0 0-16,3 0 1 15,4 0-1-15,4 0 0 16,2 0 15-16,2 0-15 16,3 0-1-16,1 0 1 15,-1 0 1-15,-1 0 0 16,2 0-1-16,-6 0 0 16,0 0 0-16,-2 0 34 15,0 0-33-15,2 0 0 0,3 0 0 16,1 0 6-16,3 0-7 15,4 0 1-15,1 0 0 16,-1 0 1-16,-3 0-1 16,0 4-1-16,-6 0 0 15,-4-2 1-15,-5 2-1 16,-3-2 0-16,-3 0 9 16,-3 0-9-16,-3-2 0 15,-4 2-1-15,-1-2 1 16,-3 0 0-16,-2 0 0 15,0 0-11-15,-2 0 11 16,0 0 7-16,0 0-7 16,3 0 1-16,-3 0-1 0,0 0 0 15,3 0 2 1,-1 0-2-16,-1 0 1 0,2 0 4 16,-3 0-5-16,2 0 0 15,0 0-3-15,3 0 2 16,-1 0 1-16,5 0-1 15,0 0 1-15,0 0 0 16,-1 0 0-16,0 0-1 16,-4 0 3-16,-1 0 3 15,-1 0-5-15,-2 0-3 16,0 0 3-16,4 0 0 16,0 0-6-16,1-2 5 15,2 0 1-15,0 2 1 16,-1-2-1-16,0 2-6 0,1 0 6 15,0 0-1-15,-2 0 1 16,-1 0 0-16,3 0 0 16,-3 0 1-16,8-2-1 15,-2 0 0-15,9-2 0 16,2 2 1-16,8 0 1 16,1 0-2-16,7 2 0 15,-1 0-1-15,-2 0 1 16,-3 0-1-16,-2 0 1 15,-3 0 0-15,-1 0 1 16,-2 0-1-16,1 0 0 0,0 0 2 16,2 0-2-1,-1 0 0-15,2 0-1 0,-2 0 1 16,2-2 3-16,-1-3-3 16,0 4-3-16,3-4 3 15,0 2 0-15,0 0 0 16,-2 1 0-16,-2-1 0 15,-5 3 0-15,-2 0 0 16,-5 0-1-16,0 0 0 16,6-2 1-16,-2 2-1 15,8-2 0-15,-1 0 1 16,3 2 0-16,0-2 0 16,-3 2-12-16,-2 0 12 15,-3 0 6-15,-9 0-6 16,-1 0-6-16,-2 0 6 0,-2 0-1 15,3 0 2-15,1 0-2 16,3 0 1-16,3 0 0 16,3-2 0-16,4 2-1 15,0-2 1-15,5 2 1 16,-2-2-1-16,0 2 0 16,-8-2 5-16,-5 2-5 15,-6 0-12-15,-4 0 0 16,-2 0-1-16,0 0 13 15,0 0 0-15,-12 0-7 16,-9 0-32-16,-2 2-67 16,1 4-117-16</inkml:trace>
  <inkml:trace contextRef="#ctx0" brushRef="#br0" timeOffset="96645.33">21062 4803 234 0,'0'0'163'16,"0"0"-62"-16,0 0-36 16,0 0-38-16,0 0-14 15,0 0-11-15,0 0 16 16,9-15-17-16,-7 15 0 15,-2 0 12-15,0 0-6 16,2 0-6-16,-2 0-1 16,0 0-1-16,0 0-8 15,0 3 9-15,0 12 0 16,0 6 46-16,0 3-6 16,0 2-5-16,0 0-20 0,4-2-14 15,0 0 12-15,0-2-13 16,3-3 0-16,-3 0 0 15,0-2 2-15,1-6-1 16,-2-3-1-16,-3-2 1 16,2-4 11-16,-2 0-11 15,0-2-2-15,0 0-38 16,0 0-43-16,-8 0-29 16,2 0-61-16</inkml:trace>
  <inkml:trace contextRef="#ctx0" brushRef="#br0" timeOffset="97597.91">21089 4820 159 0,'0'0'108'15,"0"0"-36"-15,0 0-20 16,0 0 33-16,0 0-20 16,0 0-1-16,0 0-7 15,87-36 7-15,-60 30-27 16,2 2 2-16,-1 0-38 16,7 2 7-16,0 2 0 15,3 0-8-15,4 0 5 16,1 0-7-16,-1 0 3 0,3 2-1 15,-3 2 0 1,2-4 0-16,-1 2 0 0,1 0 9 16,-4 2-9-16,1 0-1 15,-8 4-1-15,-2-1 1 16,-2-2 1-16,-2 0 0 16,-3-2 0-16,2-3 1 15,1 0 0-15,0 0-1 16,0 0 2-16,-4 0-2 15,-4 0 1-15,-3 0 6 16,-3 0-5-16,-6 0-2 0,-1 0 1 16,1 0-2-1,-2 0 1-15,1 0 0 0,1 0 1 16,-2 0 1-16,2 0-3 16,-3 0 2-16,0 0 0 15,2 0-1-15,2 0-15 16,1 0 15-16,-1 0 7 15,-1 0-7-15,0 0 0 16,-2 0-2-16,-1 0 2 16,-4 0 0-16,0 0 1 15,0 0 5-15,0 0-6 16,0 0 0-16,0 0-10 16,0 0-1-16,0 0 11 15,0 0 0-15,0 0 0 0,0 0 0 16,0 0-10-1,0 0 4-15,-4 9 5 0,-3-1 2 16,-4 3 7-16,6 0-8 16,-1 0-3-16,-1 3 3 15,5 0 0-15,-1 3 0 16,3-1-1-16,0 0-8 16,0 0 6-16,0 0 0 15,0 0 3-15,0-2 7 16,3-2-6-16,1-2 0 15,-2-1-1-15,1-4 2 16,-1-2-2-16,0 2 1 16,-2-4-1-16,0-1 0 0,0 3 1 15,0-3 8-15,0 0-9 16,0 0 1-16,0 0 11 16,0 0-11-16,0 0 0 15,0 0-1-15,0 0 1 16,0 0-1-16,0 0 0 15,0 0-1-15,0 0-17 16,-4 0-70-16,-1 0-49 16,-2 0-128-16</inkml:trace>
  <inkml:trace contextRef="#ctx0" brushRef="#br0" timeOffset="99069.67">22301 4824 155 0,'0'0'194'16,"0"0"-88"-16,0 0-34 16,0 0-30-16,0 0-34 15,0 0 14-15,0 0 2 16,-4 0-3-16,2 0 3 15,-1 0 5-15,-1 0-12 16,0 0-17-16,-1 0 1 16,-2 0-1-16,3 0 1 15,-3 0-1-15,1 0 0 16,-4 0-1-16,4 0 0 16,1 0 1-16,3 0-7 15,0 0 7-15,0 0 10 16,0 0-10-16,-3 0 1 0,-4 0-1 15,-2 0 7 1,0 4-7-16,-1-1-7 0,6-2 7 16,2-1 1-16,4 2-1 15,0-2-1-15,0 0 1 16,0 0 7-16,0 0-6 16,4 0 12-16,10 0 16 15,1 0 4-15,8 0-16 16,1 0-6-16,0-2-10 15,3 1 10-15,-2-2-11 16,4 3 0-16,2-1 4 16,6-2 12-16,9 2 9 15,2-4-17-15,8 3-2 0,5-3 9 16,5 3-15-16,-2-1-3 16,-1 1 3-16,-7 2 0 15,-7 0 0-15,-7 0 0 16,-7 0 2-16,-8 0-2 15,-4 0 1-15,-4 0-1 16,-1-1 0-16,3-4 20 16,-2 1-14-16,4 2-1 15,-3-2 1-15,-3 2 0 16,-5 2-6-16,-5 0-1 16,-3 0 1-16,-4 0 1 15,0 0-1-15,0 0 0 16,0 0 0-16,4 0 9 15,3-2-9-15,0 0 0 0,4 0-1 16,2 0 1-16,1-2 0 16,-3 2-1-16,0 0 1 15,-2 0 0-15,-5 2 1 16,1 0-2-16,-3 0-4 16,0-2 5-16,0 2 12 15,0 0-12-15,4-2-1 16,-2-1 0-16,0 3-1 15,3-1 1-15,-3 1 1 16,3-1 0-16,0-1 7 16,-3-1-7-16,-2 3-1 15,-2 0-2-15,3 0 1 16,-3 0 2-16,0 0 0 0,0 0 0 16,0 0-7-16,2 0 7 15,0 0 0-15,-2 0 1 16,2 0-1-16,-2 0-5 15,0 0 5-15,0 0 0 16,0 0 0-16,0 0 1 16,0 0-1-16,0 0 8 15,0 0-8-15,0 0-1 16,0 0 1-16,0 0-1 16,0 0 0-16,0 0-9 15,0 0 10-15,0 7-1 16,-2 2 2-16,-2 3 5 15,1 0-6-15,1 3 0 0,-2-1 0 16,2 1 0 0,2 1 0-16,-3 1-1 0,3-3 1 15,0-1 3-15,0-1-3 16,0-1-1-16,0-1-1 16,0-2 2-16,0 4 0 15,0 0-1-15,0 4 2 16,5 3 3-16,-1 2-4 15,1-1-4-15,1-2 4 16,1-2 1-16,0 0 12 16,-3-4-8-16,-2-2-5 15,1-4 0-15,-1-1 0 16,-2-4 0-16,0-1 10 16,0 3-10-16,0-3 0 15,0 0 0-15,0 0-1 0,0 0 1 16,-2 3-60-16,-14 3-75 15,-4-2-189-15</inkml:trace>
  <inkml:trace contextRef="#ctx0" brushRef="#br0" timeOffset="101998.86">21225 6548 780 0,'0'0'115'16,"0"0"-83"-16,0 0-20 15,0 0 9-15,0 0-21 16,0 0-6-16,0 0 6 0,58 0 10 16,-54 0-9-16,0-1 1 15,2-1 5-15,2-1-4 16,3 0-3-16,1 0-9 16,-3 1 9-16,-3-1-9 15,-2 3 9-15,-4 0 0 16,0 0 0-16,0 0 0 15,0 0 0-15,0 0-1 16,0 0 1-16,0 0 0 16,0 0 2-16,0 0-2 15,0 0 0-15,0 0 4 16,0 0-4-16,0 0 0 0,3-2 0 16,2 2 0-1,3-1 7-15,3-2-7 0,3 1 0 16,1 0 0-16,-1 0 0 15,1 0 1-15,4 2-2 16,-2 0 2-16,1 0 0 16,5 0-1-16,-2 0-1 15,6 0 1-15,6 0 0 16,3 0 1-16,7 0-1 16,1 0 1-16,3 0 3 15,-1 0-4-15,2 2-7 16,-8 4 7-16,-3 0 1 15,-4-1 0-15,-3 1-1 0,-1 0 1 16,2-3 3-16,2 1-4 16,6-4 0-16,-2 2 2 15,1-2-2-15,0 2-1 16,-3-2 1-16,2 0 0 16,-4 0 10-16,-2 0-10 15,0 0-11-15,1 0 11 16,-3 0 12-16,0 0-12 15,-4 0 0-15,2 0-1 16,2 0 1-16,-4 0 0 16,2 0 0-16,0 0 0 15,-3 0 4-15,0 0-3 16,-3 0-1-16,-1 0 0 0,-5 0 3 16,1 0-3-1,-1 0-11-15,1 0 11 0,-1 0 1 16,4 0 5-16,-2 0-6 15,-1 0-1-15,1 0 1 16,2 0 0-16,-5 0-1 16,5 0 0-16,-3 0-6 15,-1 2 7-15,3-2-8 16,0 0-7-16,2 0 15 16,2 0-9-16,-2 0-1 15,2 0 9-15,-1 0-16 16,-4 0 8-16,-1 0-2 15,-3 0 11-15,1 0 6 16,-3 0-6-16,0 0-1 0,0 0 1 16,4 0 0-16,2 0 5 15,0-4-3-15,1 2 4 16,-1-2-5-16,-3 0-2 16,-1 2 1-16,-3 2 0 15,-2-3 0-15,-1 3 5 16,2 0-5-16,0-1-5 15,5 1 5-15,8-2 1 16,0-1 4-16,2 1-5 16,-2-1 0-16,-3 0 12 15,-9 0-12-15,-3 3 0 16,-5 0 7-16,-2 0 9 16,0 0 6-16,0 0 0 0,0 0-22 15,0-2 15 1,2 2-15-16,-2 0 0 0,0 0 6 15,0 0-5-15,0 0 0 16,0 0-1-16,0 0-1 16,0-2-1-16,-2 0-40 15,-13 0-92-15,-3-2-235 0</inkml:trace>
  <inkml:trace contextRef="#ctx0" brushRef="#br0" timeOffset="102578.26">21586 5293 780 0,'0'0'273'16,"0"0"-204"-16,0 0-44 16,0 0-25-16,0 0-18 15,0 0-84-15,0 0 43 16,-4 17 29-16,8 5-50 15,0-4-64-15,-2-1-94 0</inkml:trace>
  <inkml:trace contextRef="#ctx0" brushRef="#br0" timeOffset="102725.31">21588 5663 506 0,'0'0'80'0,"0"0"-67"0,0 0 2 16,0 0-15-16,0 0-77 16,0 0-433-16</inkml:trace>
  <inkml:trace contextRef="#ctx0" brushRef="#br0" timeOffset="102863.84">21595 6023 383 0,'0'0'0'16,"0"0"-29"-16,0 0-3 15,0 0-125-15</inkml:trace>
  <inkml:trace contextRef="#ctx0" brushRef="#br0" timeOffset="102982.35">21595 6023 153 0,'26'117'143'15,"-30"-109"-51"-15,0 0-30 16,0-3-21-16,1 1-28 15,-1 0-5-15,-3 3 7 16,0 1-15-16,-1 7-28 16,-3-4-49-16,5-1-91 0</inkml:trace>
  <inkml:trace contextRef="#ctx0" brushRef="#br0" timeOffset="103115.74">21563 6254 325 0,'0'0'98'16,"0"0"-28"-16,0 0 2 0,0 0-23 15,0 0-20-15,0 0-21 16,0 0-6-16,12 0-2 16,-7 0-46-16,-1 0-64 15</inkml:trace>
  <inkml:trace contextRef="#ctx0" brushRef="#br0" timeOffset="103944.88">22901 5209 948 0,'0'0'117'15,"0"0"-76"-15,0 0 18 16,0 0-11-16,0 0-48 16,0 0-52-16,0 0 14 15,-8 0-11-15,8 0-25 16,0 4-25-16,0 9-108 15,6-1-34-15</inkml:trace>
  <inkml:trace contextRef="#ctx0" brushRef="#br0" timeOffset="104099.01">22932 5650 408 0,'0'0'88'0,"0"0"-75"0,0 0-6 15,0 0 6-15,0 0-5 16,0 0-8-16,0 0-71 16,0 89-121-16</inkml:trace>
  <inkml:trace contextRef="#ctx0" brushRef="#br0" timeOffset="104261.78">22945 6032 358 0,'0'0'71'16,"0"0"39"-16,0 0-29 16,0 0-48-16,0 0-16 15,0 0-17-15,0 0-37 16,12 40-103-16,-20-28-28 0</inkml:trace>
  <inkml:trace contextRef="#ctx0" brushRef="#br0" timeOffset="104393.99">22897 6316 150 0,'0'0'217'15,"0"0"-92"-15,0 0-44 16,0 0-81-16,0 0-49 16,0 0-195-16</inkml:trace>
  <inkml:trace contextRef="#ctx0" brushRef="#br0" timeOffset="107801.31">6722 5456 485 0,'0'0'130'16,"0"0"-89"-16,0 0-4 15,0 0 22-15,0 0 5 16,0 0 5-16,-8 0-8 16,8 0 1-16,0 0-3 15,0 0-12-15,0 0 0 16,0 0-8-16,0 0-18 15,4 3-1-15,14-3-8 0,11 0 21 16,7 0 2-16,6 0-8 16,1 0-8-16,-6-3-19 15,-8 1 2-15,-4 1-2 16,-10 1 5-16,-1 0-5 16,-5 0-33-16,1 0-55 15,0 14-56-15,-1 3-70 16,-5-4-549-16</inkml:trace>
  <inkml:trace contextRef="#ctx0" brushRef="#br0" timeOffset="108687.99">7915 5382 616 0,'0'0'97'0,"0"0"-75"15,0 0-22-15,0 0-8 16,0 0 7-16,0 0-6 16,13-115 7-16,-18 101 51 15,-8 3 10-15,-3 3-5 16,-1 3-10-16,-4 4-37 16,0 1-2-16,-6 0 1 0,2 0-7 15,1 14-2-15,1 5 2 16,6 5-2-16,1 7-9 15,5 1 10-15,4 6 6 16,5-1-5-16,2 4 8 16,0-2 11-16,7-1-19 15,10-5 26-15,6-4-27 16,1-5 0-16,3-9 0 16,4-7 6-16,5-8-5 15,1 0 10-15,6-14-10 16,-1-13 22-16,0-9-22 0,-1-9 0 15,-3-7 8 1,-5-7-9-16,-4-4-43 0,-4-3-3 16,-8 0-47-16,-7 5-14 15,-10 11-33-15,0 17 140 16,0 12 38-16,-3 11 34 16,-6 10-14-16,-1 0-37 15,-3 4-20-15,-2 16 14 16,-5 10-9-16,-2 10 23 15,2 4 18-15,0 9-15 16,7-2 4-16,1 6-5 16,8-5-24-16,4 0 25 15,0-5-12-15,0-8-20 16,4-2 11-16,8-10-10 16,1-4-2-16,0-10-12 0,2-4-32 15,6-4 0-15,10-2-56 16,-4-3-71-16,-2 0-139 0</inkml:trace>
  <inkml:trace contextRef="#ctx0" brushRef="#br0" timeOffset="108998.32">8411 5411 530 0,'0'0'56'0,"0"0"-20"16,0 0-35-16,0 0 7 15,0 0-8-15,0 0 7 16,0 0 62-16,-93 23-1 16,70-4-16-16,2 2-4 15,0 5-15-15,3 0-16 16,5 1-17-16,4-6 7 15,5-3-17-15,4-4 7 16,0-6-63-16,2-8-21 16,20 0 34-16,16-19-11 15,-4-12-146-15,-3 3-131 0</inkml:trace>
  <inkml:trace contextRef="#ctx0" brushRef="#br0" timeOffset="109099.15">8411 5411 103 0,'-8'75'173'0,"12"-75"-77"0,0 6-19 16,5 11-12-16,0 2 11 15,2 1-43-15,3-2-18 16,7-6-15-16,0-4-106 16,-6-8-115-16</inkml:trace>
  <inkml:trace contextRef="#ctx0" brushRef="#br0" timeOffset="109418.39">8592 5360 637 0,'0'0'116'0,"0"0"-92"15,0 0 8 1,0 0-12-16,0 0-19 0,0 0-1 16,0 0-13-16,-73 80 13 15,75-67 0-15,11 0 8 16,3 3 2-16,3 2 12 15,2 2-5-15,-2 4-10 16,-1-2-5-16,-6-2 9 16,-5 0-10-16,-7-2 0 15,0 0 12-15,-5-1 3 16,-13-3 1-16,-5-6-17 16,4-3-17-16,1-5-37 15,7-4-129-15,7-10-96 0</inkml:trace>
  <inkml:trace contextRef="#ctx0" brushRef="#br0" timeOffset="109731.02">8870 5414 435 0,'0'0'188'16,"0"0"-83"-16,0 0-25 15,0 0-41-15,0 0-6 16,0 0-17-16,0 0-3 16,-108 12-7-16,106-2-1 0,2-2 1 15,0 2 5-15,4 2-11 16,13 2-1-16,6 4 1 16,1 6 5-16,-1 4-5 15,-4 4-1-15,-5 0 1 16,-7-4 6-16,-3-3-6 15,-4-6-8-15,0-7 8 16,0-1 0-16,-6-11-9 16,-8 0-52-16,3 0-174 0</inkml:trace>
  <inkml:trace contextRef="#ctx0" brushRef="#br0" timeOffset="110281">9614 5131 846 0,'0'0'170'0,"0"0"-145"16,0 0-25-16,0 0-7 15,0 0 7-15,0 0 1 16,77 145-1-16,-62-98 2 16,-1 2-1-16,-6-5 15 15,-3-1-16-15,-5-8-13 16,0-3-14-16,0 1-47 16,-13-11-50-16,-1-8-168 0</inkml:trace>
  <inkml:trace contextRef="#ctx0" brushRef="#br0" timeOffset="110571.25">9662 5079 693 0,'0'0'129'16,"0"0"-57"-16,0 0-45 15,0 0-2-15,0 0-25 16,0 0 0-16,0 0 2 15,124 2-1-15,-93 22 0 16,1 5 23-16,-1 3-22 16,-4 1 23-16,-5 2-25 15,-2-3 0-15,-9 0 6 16,-6 2 15-16,-5-2-3 16,0 0-18-16,-10-2 0 15,-7-3-12-15,-3-6 12 16,0-7-30-16,-2-8-17 15,2-3-44-15,8-3-118 0</inkml:trace>
  <inkml:trace contextRef="#ctx0" brushRef="#br0" timeOffset="110702.2">9988 5446 449 0,'0'0'91'15,"0"0"-40"-15,0 0 8 16,0 0-32-16,0 0-20 15,0 0-7-15,0 0-84 0</inkml:trace>
  <inkml:trace contextRef="#ctx0" brushRef="#br0" timeOffset="110835.62">10083 5206 620 0,'0'0'137'0,"0"0"-137"0,0 0-28 15,0 0-71-15,0 0-76 16,0 0-214-16</inkml:trace>
  <inkml:trace contextRef="#ctx0" brushRef="#br0" timeOffset="111203">10352 5378 523 0,'0'0'114'16,"0"0"-83"-16,0 0-21 15,0 0 50-15,0 0 5 16,0 0-8 0,-82 102 5-16,68-76-23 0,6-2-22 15,5-6-6-15,3-5-10 16,0-4-2-16,0-6-31 15,11-3-32-15,7-7-2 16,2-15-47-16,0-8-80 16,-2-2-25-16,-2 4 83 15,-6 8 135-15,-2 8 207 16,-6 10-28-16,0 2-82 16,-2 0-55-16,2 12 31 0,3 6-22 15,-1 4-25 1,2-2-6-16,4-1-11 0,5 2-9 15,-3-5-73-15,1-8-129 0</inkml:trace>
  <inkml:trace contextRef="#ctx0" brushRef="#br0" timeOffset="111893.92">10688 5384 641 0,'0'0'125'0,"0"0"-90"16,0 0 13-16,0 0-27 15,0 0-5-15,0 0-16 16,0 0 2-16,-85 25 34 16,70-8-26-16,7-1 4 15,-2-2 1-15,8-3-14 16,2 0 7-16,0-3-8 15,0-4-17-15,0 0 7 16,0-1-20-16,4-3 18 16,-2 1-10-16,2-1 2 15,-4 2 7-15,2-2 0 16,0 0-3-16,0 3 15 16,0-3 0-16,-2 0-22 15,2 0-29-15,-2 0-15 0,0 0 20 16,3 0 5-16,-3 0 10 15,2 0 0-15,0-3-204 16,0-3 213-16,0-4 23 16,-1 2 21-16,2-1 21 15,-3 1 10-15,0-1 68 16,0 1-58-16,0 2 23 16,0 0-42-16,0-1 11 15,-3 6 2-15,0-4 2 16,-3 5-19-16,-1 0-28 15,-3 0-9-15,2 9-2 16,-3 9 0-16,1 2 0 16,4 2 1-16,2 1-7 0,1-4 6 15,3 0 0 1,0-7 0-16,0-3 0 0,0 0-9 16,3-8-17-16,3 2 4 15,4-3 16-15,-4 0-22 16,-1 0-19-16,1 0 26 15,-2 0 12-15,2 0-4 16,-2 0 12-16,0 0-34 16,1-3 10-16,1-1-63 15,-4 0-21-15,2 0-33 16,2 2 47-16,-4-2 76 16,0 4-18-16</inkml:trace>
  <inkml:trace contextRef="#ctx0" brushRef="#br0" timeOffset="112326.58">10632 5511 84 0,'0'0'140'0,"0"0"-10"15,0 0-31-15,0 0-99 16,0 0-1-16,0 0-9 16,0 0 4-16,10-23 6 15,-10 21 1-15,0 0 25 16,0 0 21-16,0-2-6 15,0 2-14-15,0-2-1 16,0 2-7-16,0-1-5 16,0 3-14-16,0 0 0 0,0 0-7 15,0-1 4-15,0 1 3 16,0 0 0-16,2 0 0 16,-2-2 1-16,0 2-1 15,0 0 1-15,0 0 5 16,0 0-5-16,0 0 9 15,0 0-8-15,0 0-1 16,0 0-1-16,0 0-1 16,0 0-1-16,0 0-4 15,0 0 6-15,0 0 2 16,0 0-2-16,0 0 0 16,0 0 0-16,0 0-1 15,0 0 0-15,0 0-22 16,0 0-26-16,0 0-10 15,0 0-2-15,0 0-35 0</inkml:trace>
  <inkml:trace contextRef="#ctx0" brushRef="#br0" timeOffset="113093.1">10642 5390 221 0,'0'0'127'16,"0"0"-41"0,0 0-5-16,0 0-48 0,0 0-33 15,0 0-26-15,0 0 16 16,0 6 10-16,0 9 9 15,0 10 24-15,0 6 5 16,0 11 27-16,2 2-3 16,5 1-23-16,-1 2-13 15,-1-6 8-15,2-5-8 16,-5-5-3-16,2-6-11 16,-4-8 7-16,0-1-11 15,0-4-7-15,0-1 5 0,0-6-4 16,0 1 6-16,0-2-8 15,0 0-10-15,0-4 10 16,0 0 1-16,0 0 6 16,0 0 7-16,0 0 11 15,0-6-5-15,0-6-8 16,0 0-11-16,0-4 8 16,0 0-9-16,0-4 0 15,9-4-1-15,2-2-8 16,3-6 8-16,-1-3-5 15,3-1-15-15,-1 2 6 16,3 0 1-16,-1 6-1 16,4 4 15-16,1 0-15 15,3 4 13-15,-1 0-12 16,-2 0-2-16,-1 4 4 0,-6 2 11 16,-6 3-6-16,-4 5 7 15,-3 5 0-15,-2 1 2 16,0 0-2-16,0 0-19 15,0 7 19-15,4 6-1 16,1 4 1-16,2-4 0 16,4 3 0-16,0 0-1 15,-3 2 1-15,2 0-4 16,-6 1-3-16,0-4 14 16,-1-3-6-16,-3-1-1 15,2-8 2-15,-2 0-2 16,0-3 7-16,2 0 2 15,-2 0 12-15,2 0-3 16,2 0-18-16,1 0-41 16,0-9-196-16</inkml:trace>
  <inkml:trace contextRef="#ctx0" brushRef="#br0" timeOffset="114055.99">11266 5398 32 0,'0'0'352'15,"0"0"-257"-15,0 0-59 0,0 0-7 16,0 0 7 0,0 0 13-16,0 0 59 15,-38-6-34-15,26 6 10 16,-1 0-41-16,-1 0-10 0,1 4-24 15,-2 10 6-15,-1 4-15 16,3 4 0-16,4 0 9 16,2 3 3-16,3-6-12 15,4-1 10-15,0-4-10 16,0-3 0-16,0-6-2 16,11-3 1-16,3-2-1 15,3 0 0-15,3 0-18 16,1-16-9-16,-2-2-17 0,-1-3-11 15,0 2-22 1,-7 5 54-16,-2 3 25 0,-5 5 17 16,-4 6 32-1,2 0-18-15,-2 0-30 0,0 0-1 16,3 5 12-16,2 5-2 16,-1 2 0-16,3-2-10 15,1 1 15-15,4-6-15 16,-1-5-10-16,2 0-14 15,1 0 6-15,-1-4-21 16,1-9 6-16,-1-2-65 16,-5 0-26-16,2 7 99 15,-6-1 25-15,0 5 22 16,-4 2 27-16,3 2 10 16,-3 0-27-16,0 0-22 15,0 2 36-15,0 6-18 0,0 2-1 16,0 0-5-16,0 0-9 15,0 0 1-15,-5-1-5 16,-1-2-8-16,1-1 6 16,0-4-7-16,0 0 0 15,5-2 0-15,0 0 13 16,0-2-13-16,0-10-13 16,0 0 13-16,0-2 4 15,10 1 3-15,-1 6-6 16,2 0 8-16,1 2 1 15,-4 5 2-15,1 0 1 16,-3 0-3-16,2 6 9 0,-4 6-5 16,-2 2 1-1,-2 0 2-15,0 1-16 0,0-4-1 16,0-1-5-16,0-6-14 16,0-2 19-16,0-2-11 15,0 0 11-15,18-10 0 16,4-7-63-16,7-2 17 15,0 5 30-15,0 5-7 16,-6 8 23-16,-8 1 7 16,-7 0-6-16,0 12 28 15,-4 4-7-15,1 4 15 16,-1-2-26-16,0 0-10 0,5-7-2 16,3 1-12-1,7-8-65-15,24-4 58 0,-5 0-89 16,-3 0-113-16</inkml:trace>
  <inkml:trace contextRef="#ctx0" brushRef="#br0" timeOffset="116508.97">5834 488 613 0,'0'0'94'0,"0"0"-94"16,0 0-29-16,0 0 9 16,0 0 20-16,0 0 15 15,0 0 4-15,39-33 35 16,-36 30 35-16,-3 3-12 15,0 0-28-15,0 0-6 16,0 0-28-16,0 0-15 0,-3 0-2 16,-5 0 1-1,-1 6 0-15,-4 5 1 0,1 3-1 16,-3 8 1-16,-1 4-14 16,1 8 14-16,-5 6 8 15,4 4-6-15,2 2-2 16,6 3 0-16,3 1-4 15,5 6 4-15,0 1-1 16,5 2 1-16,11 3 1 16,-1 1-1-16,3 1 1 0,-5 2-1 15,1 1 8 1,-5 3-8-16,-1-2 1 0,1 4 0 16,-4 1 0-16,-3 4 0 15,-2 3-2-15,0 2 4 16,-2-3-3-16,-15-5 0 15,0-6-2-15,-5-8 2 16,-3-6 0-16,-4-8 12 16,-4-4-12-16,-5-5 0 15,-5-5 10-15,4-7-10 16,-1 0-1-16,7-7 0 16,4-6 1-16,7-2 4 15,10-4-4-15,5-2 7 16,2-4-7-16,5 0 5 15,0 0-4-15,0 0-1 0,0 0 19 16,0 0 11 0,0 0-30-16,0 0-8 0,0 0 7 15,5 0-14-15,6 2 14 16,5 4-1-16,0 4-5 16,1 4 6-16,1 4 1 15,-1 6-10-15,0 2 10 16,-1 4 0-16,-6 1-1 15,1 1 1-15,1-3 0 16,-1 4 4-16,-3 1-4 16,4 0-8-16,-5 0 8 15,1 2 0-15,-1 2 0 16,0 0 1-16,-3 3-1 0,-1 0 13 16,-3 4-12-1,0 1-1-15,0-2 1 0,0 2 6 16,0-3-2-16,0-1-5 15,0-4 0-15,0-4 1 16,0-2-1-16,-3-3-4 16,-1 1 4-16,-3 1 1 15,-3 1 11-15,5 0-12 16,-7 4 1-16,1 0 5 16,0 4-6-16,-3 3-1 15,4-4 1-15,-1 3 0 16,-1-3-1-16,3-5 1 15,1 0-4-15,-2-4 4 16,4 0 1-16,-1 3-1 0,-1-2 0 16,0 1 1-16,-3 5 4 15,1-2-5-15,-2 4 0 16,-1-3 3-16,2-2-2 16,-1-5-1-16,1 0 0 15,3-2 0-15,0 0 3 16,4-1-2-16,0 2-1 15,-1-2 1-15,3 4 0 16,-2 0 0-16,2 4-1 16,0 1 1-16,2-2 8 15,0-1-8-15,0-2 7 16,0-3-2-16,0-1 6 16,0-4-12-16,0 0 0 0,0 0 1 15,0 0 4-15,2 4-5 16,2 4-1-16,3 3 1 15,-1 2 0-15,-2 0 1 16,4 1-1-16,-2-4 12 16,-1-2-5-16,1-3-7 15,3 3-2-15,-2-7 2 16,2 4 0-16,-1-4 2 16,1 4-2-16,3-2 0 15,1 3 3-15,0 0-2 16,3 5 0-16,0-2-2 15,1 2 2-15,1-1 7 16,3-3-8-16,-2 0-7 16,4-3 7-16,-3-2 0 15,2 0 0-15,-2 0-1 0,0 2 1 16,-2-2 3-16,2 2-3 16,-4-4-3-16,4-1 2 15,0-6 1-15,-1 2-2 16,2-3 1-16,1-2 1 15,2 2 1-15,3-2-1 16,-2 0 0-16,-3 0 0 16,-2 1-1-16,-2-6 1 15,-5 0-28-15,-8 2-60 16,-5-3-30-16,0-2-246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12T03:00:39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15290 11653 535 0,'0'0'101'15,"0"0"-84"-15,0 0 14 16,0 0-31-16,0-3 2 16,0 3 5-16,0 0-7 0,0 0 11 15,0 0-4-15,0 0 9 16,0 0 35-16,0 0-22 16,0 0-21-16,0 0 1 15,6 0-6-15,5 0 7 16,7 0-10-16,4 0-2 15,5 0 2-15,6 0 7 16,8 0-7-16,3-6 6 16,-1 1 3-16,-1-3 17 15,-4-1-26-15,-7 3 6 16,-5 2 5-16,-5 0-11 0,-6 2 0 16,-3 0 1-1,-3 2-1-15,-3 0 10 0,-2 0-10 16,3-3-2-1,1 3 2-15,2 0 0 0,-1-1-25 16,3-3-30-16,-2 1-75 16,-3-1-124-16</inkml:trace>
  <inkml:trace contextRef="#ctx0" brushRef="#br0" timeOffset="25842.59">13495 12747 487 0,'0'0'149'0,"0"0"-112"0,0 0 28 16,0-4 9 0,0 4-26-16,0 0-37 0,0 0 4 15,0 0 18-15,0 0-10 16,-2 0-20-16,2 0 46 15,-2 0-32-15,2 0-5 16,-2 0-3-16,2 0-1 16,-4 4-7-16,0 13-1 15,-5 12 3-15,-3 15-3 16,1 13 0-16,0 7 1 16,2 2-1-16,5-1 9 15,1-6-9-15,1-3 0 16,2-2 0-16,-2-1 7 0,-2-5-4 15,0-4-3 1,-2-8-1-16,2-10 1 0,0-8 9 16,-1-6-9-16,2-8 1 15,2-1 6-15,-1-2-7 16,0-1-12-16,-4 0 5 16,-2 0-35-16,-3 0-1 15,-5 0-40-15,-1-10-116 16,-6-11 56-16,5 4 8 15,3 1-43-15</inkml:trace>
  <inkml:trace contextRef="#ctx0" brushRef="#br0" timeOffset="26158.62">13179 13297 178 0,'0'0'132'0,"0"0"-97"15,0 0 13-15,0 0 18 16,0 0-39-16,0 0-19 15,0 0 29-15,32 8 19 16,-12 8 5-16,2 0-29 16,-2-1-1-16,0-1 0 15,-3-2-12-15,-2-7-11 16,-5-5-6-16,1 0 29 16,1 0 55-16,-1-12-37 15,0-8-23-15,0-9-6 0,-2 0-10 16,1-7 0-1,-4 0-10-15,0 1 1 16,3 3-4-16,5 6 3 0,1 0-29 16,10 7-3-16,6-2-24 15,23 6-63-15,-6 8-18 16,-3 3-58-16</inkml:trace>
  <inkml:trace contextRef="#ctx0" brushRef="#br0" timeOffset="27627.92">19685 12990 530 0,'0'0'82'16,"0"0"-33"-16,0 0-43 16,0 0 3-16,0 0 1 15,0 0-9-15,0 0 14 16,0 0 0-16,0 0 15 16,0 12 28-16,0 8-9 0,-6 5-14 15,-3 14 2 1,-6 11-12-16,1 8 27 0,-6 10-32 15,-5 9 2 1,-1 5 1-16,-5-1 6 0,4-10-18 16,2-11-11-16,7-16 10 15,7-12 3-15,3-11-13 16,6-10 0-16,-2-6 4 16,4-4 2-16,0 1-6 15,-2-2 0-15,2 0-1 16,0 0-12-16,-2 0-13 15,2 0-3-15,-2 0-16 16,-5 0-44-16,3-13 5 16,-4-5-14-16,-2-4-39 15,-1-1 47-15,-2 3 41 0,-3 3 19 16,-2 4-9-16,-2 4 23 16,0 3 16-16,3 0 20 15,3 1-8-15,5 1 60 16,3 2-20-16,0 0-2 15,6 2 11-15,0-2-21 16,0 2-11-16,0-1 10 16,0 1 12-16,0 0 27 15,0 0-19-15,0 0-10 16,0 0-19-16,0 0-11 16,0 7 38-16,4 11-33 15,9 4-12-15,-1 0 12 0,7-4-23 16,-3-1-1-16,1-10 0 15,1-1-8-15,0-6 8 16,4 0-1-16,3-6-35 16,0-14 35-16,-3-5 1 15,2-5-10-15,-6-3 9 16,-3 8-1-16,-3 0-5 16,-6 7 7-16,1 2 0 15,-1 0 0-15,1-1 0 16,6-2-10-16,1-1-20 15,4-2-40-15,2 0 30 16,2 2-42-16,5 6-54 16,-5 4-19-16,-7 6-189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12T03:01:28.3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1473 2604 644 0,'0'0'123'15,"0"0"-71"-15,0 0-10 16,0 0 24-16,0 0 1 16,0 0-56-16,-22-30-11 15,20 30-11-15,-3 0 0 0,-8 17 9 16,-10 15 2-1,-10 18 0-15,-14 16 16 0,-9 14-16 16,-1 4-5-16,4 1 5 16,3-9 9-16,10-8-2 15,5-6-7-15,6-8 3 16,2-8 18-16,9-8-21 16,5-10-6-16,6-11 6 15,5-9 0-15,2-6-12 16,0-2-2-16,0 0-32 15,0-2 27-15,9-19-13 16,22-36-86-16,0 1-60 16,-2-5-129-16</inkml:trace>
  <inkml:trace contextRef="#ctx0" brushRef="#br0" timeOffset="269.02">1322 2486 479 0,'0'0'95'16,"0"0"-53"-16,0 0-22 16,0 0-20-16,0 0-23 15,0 0 23-15,95 109 111 16,-68-33-33-16,0 12-16 16,0 4-23-16,0-4-17 15,0-4-1-15,-1-7-21 16,-2-11 0-16,-3-8 4 15,-6-6-4-15,-4-9 0 0,-4-10 0 16,-3-11-24-16,-4-9-22 16,-4-13-57-16,-21-9 59 15,-4-12-593-15</inkml:trace>
  <inkml:trace contextRef="#ctx0" brushRef="#br0" timeOffset="444.91">1171 3088 633 0,'0'0'171'0,"0"0"-171"16,0 0-7-1,0 0 7-15,0 0 10 16,157-46-9-16,-94 33-1 0,-3 7-2 16,14 6-76-16,-19 0-63 15,-10 3-217-15</inkml:trace>
  <inkml:trace contextRef="#ctx0" brushRef="#br0" timeOffset="1227.79">1839 2935 426 0,'0'0'57'16,"0"0"-25"0,0 0 16-16,0 0 28 0,0 0-28 15,0 0-31 1,0 0 14-16,0-32 2 0,0 32-6 15,0 0-1-15,0 0-10 16,0-2 14-16,0 2 1 16,0 0-24-16,0-2 9 15,0 1-15-15,-5-2 0 16,1 3 10-16,-1-1-10 16,1 1 0-16,-3-3-1 15,-4 3 1-15,-5 0-12 16,-3 0 3-16,-4 0-11 15,1 0 19-15,1 0 0 16,6 0 0-16,2 0-6 16,6 3 10-16,3 2-5 15,-1 5 1-15,3 2-8 0,0 0 7 16,2 4 1-16,0 1-1 16,0 5 1-16,6 7 0 15,13 6 3-15,8 5-3 16,4 2-5-16,4 0 5 15,3-4 0-15,-1-6-1 16,-5-4 1-16,-10-8 0 16,-9-4 0-16,-9-7 0 15,-4-4 0-15,0-2 38 16,-6 1 4-16,-17-3-16 0,0 4-25 16,-6-4 9-16,0 3-11 15,0 0 2-15,2 1-2 16,4 1-14-16,6 1-31 15,5-2-61-15,12-5-149 0</inkml:trace>
  <inkml:trace contextRef="#ctx0" brushRef="#br0" timeOffset="1663.8">2171 2923 560 0,'0'0'306'0,"0"0"-250"15,0 0-50-15,0 0 14 16,0 0-20-16,0 0-16 16,0 0-8-16,-107 4 5 15,86 14 18-15,2 0 1 16,1 1 0-16,2-2 5 15,7 1-5-15,2 4-18 16,7 3 17-16,0-1 1 16,7 2-19-16,15 2 17 15,5-1 4-15,2-4 4 16,2 1-6-16,-2-2-12 16,0 0 12-16,-2 0 12 15,-7-3-12-15,-4-1-1 0,-10-6 1 16,-4-2 3-16,-2 0 9 15,-4-1 6-15,-23 5 21 16,-6 1-27-16,-5-2-5 16,1-2-1-16,8-7-5 15,4-4-2-15,14 0-18 16,4 0-52-16,7-6-126 0</inkml:trace>
  <inkml:trace contextRef="#ctx0" brushRef="#br0" timeOffset="2414.71">2416 3066 649 0,'0'0'88'0,"0"0"-65"15,0 0-23-15,0 0-12 16,0 0 12-16,0 0 0 16,0 0 0-16,-62 82-1 15,52-46 1-15,6 0 0 16,4 3 14-16,0-6-12 16,2 2 18-16,16-3-20 15,7-6-1-15,3-4 0 16,3-8-25-16,6-8 13 0,-2-6-11 15,-1 0-21-15,-8-14 9 16,-4-10-22-16,-8-2 39 16,-8 1 19-16,-1 6 47 15,-5 4 19-15,0 7 22 16,0 4-61-16,0 4-8 16,0 0-19-16,0 0-8 15,0 0-16-15,4 0 4 16,1 0 9-16,2 2 2 15,-1 2-11-15,1-1 19 16,-1 0-21-16,-1-3 9 16,0 3-1-16,-3-3-1 15,0 0 7-15,2 0-4 0,-1 0-2 16,1 0 14 0,0-3 0-16,1-3 0 0,0-4 13 15,-3 0-1-15,-2 1 8 16,2-3-4-16,-2-1-15 15,0-1 66-15,0 0-17 16,0 2-28-16,-4 0 27 16,-6 2-14-16,-1-1-14 15,3 4-11-15,-4 1-8 16,3 2 27-16,1 0-21 16,1 2 0-16,0 0-14 15,3 2 16-15,-1 0-20 16,3 0 10-16,0 0-36 0,0 0 30 15,0 0-56 1,-2 0-28-16,3 0 35 0,-1 0 2 16,2 0 23-16,0 0 11 15,0 0-30-15,0 6 6 16,0 2-9-16,0-2-159 0</inkml:trace>
  <inkml:trace contextRef="#ctx0" brushRef="#br0" timeOffset="2836.77">2604 3113 345 0,'0'0'61'0,"0"0"-34"15,0 0-27-15,0 0-20 16,0 0 13-16,0 0-22 15,0 0 29-15,0-5 50 16,0 5-18-16,-1-2 24 16,-4 0-18-16,1 0-17 15,-1 2 8-15,3-2-16 16,-2 0 7-16,-1 2-11 16,-3-2-8-16,0 0 34 15,-2 0 2-15,-1-2 28 16,-4-1-4-16,3 1-29 15,-6-2 2-15,3 2-34 0,-4-3 6 16,1 1 7 0,1 4-13-16,-1 2 2 0,2 0-1 15,-4 0-1-15,1 10 4 16,-4 8-4-16,-1 4 0 16,-1 4-8-16,5 4 8 15,4 2-45-15,12 12-35 16,4-6-77-16,0-8-74 0</inkml:trace>
  <inkml:trace contextRef="#ctx0" brushRef="#br0" timeOffset="3338.41">2963 3120 199 0,'0'0'661'0,"0"0"-620"0,0 0-40 15,0 0 12-15,0 0-13 16,0 0-1-16,0 0 0 16,-104 46 1-16,96-12 11 15,0 0-11-15,6 2-10 16,2-4 9-16,0-2-16 16,16-5 17-16,7-8-7 15,2-4-54-15,8-11 18 16,0-2 11-16,0-12-18 15,-2-19-12-15,-2-1-9 16,-7-2 48-16,-6 8 23 16,-5 8 52-16,-7 10 27 15,-4 4-64-15,2 4-5 16,2 0-10-16,0 0 0 16,4 12 0-16,3 3 2 0,5-2-1 15,2 3 20-15,8 0-21 16,-3-5-20-16,-5-5-137 0</inkml:trace>
  <inkml:trace contextRef="#ctx0" brushRef="#br0" timeOffset="3509.07">3140 3104 967 0,'0'0'130'16,"0"0"-91"-16,0 0-39 15,0 0-9-15,0 0-47 16,0 0-105-16,0 0 70 0,75 30-37 16,-41-16-221-16</inkml:trace>
  <inkml:trace contextRef="#ctx0" brushRef="#br0" timeOffset="3788.84">3468 3192 656 0,'0'0'216'0,"0"0"-155"16,0 0-37-16,0 0-2 16,0 0 1-16,0 0-23 15,-125 95 0-15,117-78 0 16,6-1-3-16,2-4 3 0,0-3-115 16,12-9-53-16,13 0 92 15,3-10 17-15,3-11-74 16,-6 3 72-16,-5 8 61 15,-9 6 0-15,-1 4 1 16,-4 6 29-16,3 14 52 16,5 3-15-16,3 1-50 15,5-6-11-15,16-18-12 16,-2 0-56-16,-7-18-232 0</inkml:trace>
  <inkml:trace contextRef="#ctx0" brushRef="#br0" timeOffset="3994.99">3742 2677 821 0,'0'0'128'16,"0"0"-127"-16,0 117-2 16,0-52 3-16,0 11 6 15,11 3-8-15,4-1 1 16,1 0-3-16,-3-2-9 15,-6-3-35-15,-7 3-142 16,0-20 91-16,-7-19-199 0</inkml:trace>
  <inkml:trace contextRef="#ctx0" brushRef="#br0" timeOffset="4245.76">3610 3260 646 0,'0'0'121'0,"0"0"-67"0,0 0-18 16,0 0-7-16,0 0-29 15,0 0-12-15,0 0-15 16,114-106 26-16,-72 94-61 16,-2 6 36-16,-4 6 7 15,-3 0-4-15,-4 4-26 16,-8 16 1-16,-4 4 3 16,-6 2 45-16,-2 2 29 15,0 0 24-15,-1 0-4 16,2-3-33-16,1-3-4 15,-1-3-11-15,7-1 8 16,12-9-18-16,-2-4 3 16,-4-5-160-16</inkml:trace>
  <inkml:trace contextRef="#ctx0" brushRef="#br0" timeOffset="4398.37">3987 3071 552 0,'0'0'382'16,"0"0"-353"-16,0 0-29 16,0 0-66-16,0 0-35 15,0 0-55-15,0 0-208 0</inkml:trace>
  <inkml:trace contextRef="#ctx0" brushRef="#br0" timeOffset="4659.77">3987 3071 212 0,'156'157'179'0,"-155"-139"-65"16,4 5-58-16,4-1-18 16,3-4-27-16,5-3 7 15,1-7-18-15,4-6 8 16,2-2-16-16,1-2 8 16,-2-17 0-16,-8-3 16 15,-3-3 1-15,-10 1 60 16,-2 1-32-16,-2 0 17 15,-17 3 14-15,-5 4-29 16,-3 2-14-16,-2 4-33 0,0 1-20 16,3 3 18-1,1 5-70-15,11-3-52 0,6 2-70 16,8 1-313-16</inkml:trace>
  <inkml:trace contextRef="#ctx0" brushRef="#br0" timeOffset="4907.77">4336 3207 150 0,'0'0'183'0,"0"0"-115"16,0 0 20-16,0 0-8 15,0 0-23-15,0 0-39 16,0 0-4-16,19 13-14 16,-15-13-1-16,2 0-1 15,5 0 2-15,1 0 9 16,-1 0 1-16,2 1 0 0,1 18 9 15,1 4 20-15,1 5 0 16,-1 1-39-16,-1 2 38 16,-3-1-29-16,-1-4-8 15,-6-2-2-15,-4-7-109 16,0-6-79-16</inkml:trace>
  <inkml:trace contextRef="#ctx0" brushRef="#br0" timeOffset="5105.74">4758 3132 973 0,'0'0'73'16,"0"0"-73"-16,0 0-48 15,0 0-102-15,0 0-83 0</inkml:trace>
  <inkml:trace contextRef="#ctx0" brushRef="#br0" timeOffset="5241.67">4808 3463 1151 0,'0'0'172'16,"0"0"-115"-1,0 0-57-15,0 0-61 0,0 0-42 16,0 0-302-16</inkml:trace>
  <inkml:trace contextRef="#ctx0" brushRef="#br0" timeOffset="6693.8">1016 3673 573 0,'0'0'114'0,"0"0"-61"15,0 0-35-15,0 0 8 16,0 0 5-16,0 0-31 15,0 0-20-15,-4 0 20 0,22 0-2 16,8 0 2 0,8 0 9-16,8 0 4 0,12 4 0 15,11 3-3-15,12-2 26 16,15 4-30-16,24-1 7 16,35 3-4-16,30 7 4 15,6 3-6-15,-11 2 0 16,-20 2-5-16,-23 0 9 15,3 5-11-15,7-5-9 16,4 1 9-16,1-6 0 16,-2-2 6-16,3-7-1 15,1-11-3-15,1 0-4 16,-8 0-3-16,-30-5 5 16,-28 5 11-16,-27 0-11 15,-12 0 0-15,2 6 0 0,3 5 0 16,4 2 4-1,-5-3-4-15,-1-1 0 0,-3-5 1 16,2-4-1-16,-4 0 0 16,-5 0 9-16,-10 0-9 15,-10-3 29-15,-8 0-29 16,-9 3 22-16,-2-5 28 16,0-1-28-16,0-17-22 15,0 2-82-15,-7-5-144 0</inkml:trace>
  <inkml:trace contextRef="#ctx0" brushRef="#br0" timeOffset="7257.81">5535 2833 912 0,'0'0'71'16,"0"0"-52"-16,0 0-18 15,0 0-1-15,-151 96 0 16,103-58 1-16,2 2 11 16,1-1-12-16,3-6 7 15,4-2-11-15,5-7 5 16,8-6-1-16,5-4 0 15,9-4 1-15,7-4-14 16,4 4 9-16,0 2-40 16,1 5 35-16,17 10 9 15,7 3 0-15,4 5 11 0,2-2-10 16,5-1 24 0,-3-3-19-16,1-7-5 0,-6-3 11 15,-1 0-11-15,-2-2 5 16,-5-3-6-16,0 3 9 15,-2-1-6-15,0-1-3 16,-1 2-49-16,6-1-26 16,-3-6-45-16,-7-4-131 0</inkml:trace>
  <inkml:trace contextRef="#ctx0" brushRef="#br0" timeOffset="8114.77">5637 2901 899 0,'0'0'140'0,"0"0"-129"15,0 0-11-15,0 0-37 16,0 0 24-16,0 0 13 15,27 151 1-15,-16-87 0 16,-2-3 5-16,0-2-4 16,0-4 5-16,3-9-7 0,1-6 0 15,-1-8-1 1,5-9 1-16,1-7 0 16,1-7-9-16,4-7 9 0,4-2-10 15,0-8 10 1,-1-16-12-16,-4-5 12 0,-8 0-1 15,-5 1-5-15,-5 6 6 16,-4 7 9-16,0 7 37 16,0 8-29-16,0 0-11 15,0 0-12-15,0 14 2 16,0 13 4-16,0 7 0 16,0 2 0-16,0 0 6 15,5-4-6-15,12-6-2 0,1-6-11 16,6-6 11-1,3-11-20-15,2-3 9 0,0-11-9 16,0-18 22-16,-4-6 0 16,-8-5-23-16,-5 4 23 15,-8 6 2-15,-4 7 11 16,0 9 12-16,0 7 1 16,0 4 33-16,0 3-57 15,-2 0-2-15,-4 9-3 16,0 13 2-16,2 1 1 15,4 2-7-15,0-1-17 16,0-5 8-16,12-5-44 16,7-6-12-16,6-5 19 15,2-3-61-15,0-6-48 16,-8-10-69-16,-3-2 101 0,-5 3 130 16,-7 5 182-16,-4 9 7 15,1 1-108-15,-1 0-80 16,7 0 14-16,-3 1-15 15,3 8 1-15,1-1 5 16,6-4-6-16,6-4-1 16,6 0 1-16,8 0 1 15,4-12 22-15,-2 0-12 16,-5 4-10-16,-12 4 9 16,-7 4-10-16,-5 0-5 15,-7 15 5-15,0 7 60 16,0 7 0-16,0-1-36 15,0-1-23-15,-31 10-2 0,4-11-64 16,-9-5-150-16</inkml:trace>
  <inkml:trace contextRef="#ctx0" brushRef="#br0" timeOffset="8269.54">6239 3126 859 0,'0'0'119'16,"0"0"-102"-16,0 0-17 16,0 0-14-16,0 0-44 15,0 0-221-15</inkml:trace>
  <inkml:trace contextRef="#ctx0" brushRef="#br0" timeOffset="8415.37">6057 3106 1109 0,'0'0'136'16,"0"0"-68"-16,0 0-68 15,0 0-44-15,0 0-105 16,0 0-126-16,0 0-224 0</inkml:trace>
  <inkml:trace contextRef="#ctx0" brushRef="#br0" timeOffset="8693.52">6874 2996 977 0,'0'0'192'0,"0"0"-192"16,0 0-36-16,0 0 35 16,14 120 1-16,-10-59 12 15,2 10-11-15,1 0 10 16,-3-3 12-16,-1-4-23 16,0-6-61-16,5-6-24 0,-1-17-41 15,-2-14-177-15</inkml:trace>
  <inkml:trace contextRef="#ctx0" brushRef="#br0" timeOffset="9095.84">6990 3259 644 0,'0'0'188'16,"0"0"-112"-16,0 0-27 16,0 0-35-16,0 0-14 15,0 0 0-15,0 0 0 16,-36 133 1-16,36-93 7 15,0-3-8-15,19-8-9 16,9-4 0-16,6-9-17 16,6-10-11-16,2-6-44 0,-1-4-9 15,-4-22 73-15,-10-8-28 16,-10-2-41-16,-10-2-41 16,-7 4 127-16,0 6 0 15,-5 6 164-15,-5 12-27 16,-4 6 3-16,1 4-111 15,-2 5-29-15,-4 22 6 16,3 5-4-16,6 6 19 16,3 3-20-16,7-2 6 15,0-3 10-15,9-4-17 16,11-6-7-16,7-6 7 0,6-8-29 16,3-10 3-1,4-2-55-15,-3-16-85 0,2-14-21 16,-1-30-82-16,-9 6 268 15,-7 2-128-15</inkml:trace>
  <inkml:trace contextRef="#ctx0" brushRef="#br0" timeOffset="9257.64">7480 3090 735 0,'0'0'146'0,"0"0"-126"16,0 0-20-16,0 0-6 15,0 117 6-15,0-61 36 16,4 0-27-16,2-1-7 15,0 0 4-15,-4-7-6 16,-2-4-19-16,0-4-75 16,-11-12-105-16,-4-14 3 0</inkml:trace>
  <inkml:trace contextRef="#ctx0" brushRef="#br0" timeOffset="9362.39">7380 3463 449 0,'0'0'238'15,"0"0"-144"-15,0 0-53 16,0 0-31-16,0 0-10 15,152-104-2-15,-100 86-38 16,-13 1-130-16</inkml:trace>
  <inkml:trace contextRef="#ctx0" brushRef="#br0" timeOffset="9518.66">7162 3213 810 0,'0'0'238'16,"0"0"-199"-16,0 0-39 16,0 0-87-16,0 0 6 15,129-57-92-15</inkml:trace>
  <inkml:trace contextRef="#ctx0" brushRef="#br0" timeOffset="9657.78">7411 2913 818 0,'0'0'146'16,"0"0"-65"-16,0 0-48 0,0 0-23 16,0 0-10-1,-51 103-53-15,44-55-59 0,7-10-169 0</inkml:trace>
  <inkml:trace contextRef="#ctx0" brushRef="#br0" timeOffset="10041.99">7939 2956 963 0,'0'0'146'0,"0"0"-146"15,0 0-27-15,0 0 12 16,0 0 15-16,0 0-13 16,0 0 10-16,96 82-21 15,-74-68 12-15,-2-2 5 16,-4-3-16-16,-5 4 14 16,-5 1-10-16,0 5 19 15,-2 4-10-15,-4 9-3 16,0 7 13-16,0 0 0 15,0 5 13-15,-12 2-9 16,-7 1 3-16,-10 3-1 16,-9 0-6-16,-9 2-14 15,-5-1-4-15,-3 2-21 0,-23 8-85 16,18-15-22 0,6-10-359-16</inkml:trace>
  <inkml:trace contextRef="#ctx0" brushRef="#br0" timeOffset="31521.73">17657 2966 517 0,'0'0'72'0,"0"0"-53"0,0 0 24 16,0 0-2-16,0 0-4 16,0 0-34-16,-33-33 4 15,31 32 18-15,-2-4-8 16,-2-1 24-16,3 1 1 15,-3-2-22-15,-4 1 10 16,3 1-18-16,-1 1-12 16,-1-1 49-16,-3 1-40 15,-3 1-9-15,-3-2-4 16,-4 4 4-16,-4-2 9 0,-5 1-9 16,-4 0 0-16,0 0 2 15,-3 0-1 1,-5-2-1-16,1 2 0 0,-2 0 1 15,-1 2 10-15,1-2-11 16,0 2 0-16,-4 0-12 16,-4 0 14-16,-3 0-2 15,-6 4 0-15,-9 10 8 16,-3 1-16-16,-8 2 8 16,1 1-16-16,-2-2 15 15,3 1 1-15,8-3-10 0,7-2 10 16,6 2 0-1,2 0 12-15,7-1-12 0,2 3 0 16,5 5 0-16,9-2 0 16,2 4-2-16,6 1 1 15,2 2 1-15,6 2-12 16,1 2 12-16,5-2-16 16,5 0 15-16,0 0 1 15,6-2-1-15,0-1 1 16,0 1-7-16,0-1 0 15,17 4 7-15,3 3-10 16,6 2 3-16,5 2 1 16,8 2 4-16,0-2-5 15,1 2 7-15,3-4 3 16,-3 0-3-16,4-3-14 0,3-3 14 16,3-5-9-16,5 0 8 15,5-6 1-15,4 0-2 16,4-3 2-16,3-1 0 15,2 2 2-15,-5-3-5 16,3 2-1-16,-8-2 4 16,3 0 0-16,1-2 0 15,1-1 22-15,2-3-22 16,3-2-10-16,-2 0 10 16,-1 1 1-16,-3-1 0 15,-3-2-1-15,1 2 2 16,-2 0 3-16,5-2-5 0,1 0-11 15,-1 0 11-15,-6 0 0 16,0 1 1-16,-7-3-1 16,1 0 7-16,-4 0-8 15,-1 0 1-15,-2 0-5 16,-2 0 5-16,1-3 2 16,4-1-1-16,4-2-1 15,2 0 1-15,2 0 11 16,0-3-12-16,-5 5-10 15,-5 0 10-15,-11-1 2 16,0-1-1-16,-8 0-1 16,0-2 1-16,1-2 3 15,1-1-4-15,2-6-10 0,-1 1 10 16,-3 0 2 0,-4 2 0-16,-2 2-2 0,-6 0 9 15,1 2-4 1,-2-2-5-16,0 0-1 0,0-3 1 15,-3 0 13-15,-1-5-6 16,-1-5-5-16,-4-3 6 16,0-2 24-16,-2-3-32 15,-3-4 1-15,-4-1 5 16,0-2 10-16,0-2-9 16,-18 0-7-16,-6-3 11 15,-7 1 10-15,-8 0-21 16,-1 2 0-16,-2 0 6 15,-3 2-4-15,1-3-1 16,-5 6-1-16,0-1 0 0,-4 0 9 16,-3 6-9-16,-4-1-20 15,-3 7 13-15,-3 2 7 16,-3 4 1-16,-5 2-1 16,-4 6 0-16,0 1 10 15,-2 0-10-15,-1 3-16 16,1 2 16-16,-2 4 0 15,-3 2 0-15,2 0-16 16,2 6-6-16,6 15 22 16,7 4-59-16,-15 19-39 15,21-7-64-15,8-8-121 0</inkml:trace>
  <inkml:trace contextRef="#ctx0" brushRef="#br0" timeOffset="33436.05">11110 7429 717 0,'0'0'104'0,"0"0"-81"15,0 0-22-15,0 0-1 16,0 0 6-16,0 0-8 16,0 0 3-16,-100-26-1 15,71 22 0-15,-2 0 14 16,-6-2 2-16,2-1-9 16,-6 4 0-16,0-1 21 15,-9 3-27-15,4-1-1 16,-2-1 13-16,7 1 3 15,4 0-3-15,6 2-6 16,3 0-5-16,-1 0 8 0,0 0-10 16,-4 0 0-1,-6 0 6-15,-1 7-6 0,-6 3 1 16,-5 3-1-16,-3 1 1 16,-4 1 7-16,0 0-8 15,-2-2-6-15,-1 1 5 16,6-5 2-16,-3 4-1 15,2-2 0-15,-2 1 0 16,3 1 8-16,2-4-8 16,3 1 0-16,3 0 0 15,-1 3 1-15,-6 0 4 16,-4 5-5-16,2 1 0 16,5-3 2-16,8-2-2 15,6 0 0-15,6 0 0 16,2 0 0-16,2 1 7 0,5 0-7 15,2 1-1-15,4 3-1 16,-2 2 2-16,2 4-7 16,-4 4 7-16,3 1 0 15,-1-2 4-15,1-1-4 16,5-2 0-16,1 0 2 16,0 0-2-16,4 2-7 15,5 3 7-15,2 1 0 16,0 4-2-16,5-1 2 15,12 2-6-15,4-1 6 16,5 0 0-16,3 2-7 16,4-3 6-16,7 0 1 0,12 2-2 15,8-2 1-15,11-3-11 16,10 0 12-16,8-5 0 16,2-2-2-16,3-4-12 15,-6-2 3-15,-1-1 10 16,-2-4-9-16,0-1 10 15,0 1 9-15,1-3-9 16,5-5-13-16,1-2 13 16,3-3 0-16,-1 0-4 15,3 0 4-15,-9-3-2 16,-3-6-7-16,-7 0 7 16,-9 1-13-16,-9-2 6 15,0-1 9-15,-4-6-11 0,7-5 4 16,1-1 2-1,5-8 5-15,0 1 0 0,-5-2-7 16,-3 4-7-16,-12-2 14 16,-7 1 20-16,-7 4-20 15,-2-6-5-15,-5 4 5 16,1-4 1-16,0-1-1 16,0 0 0-16,0-2 2 15,-2-2 6-15,-7-2-8 16,-5-1 0-16,-3 4 3 15,-6 1-1-15,-3 3-2 16,-3 2 26-16,0 3-20 16,0-1 10-16,-5-1-16 15,-13-1 0-15,-7-7 9 16,-6-1-8-16,-7-7 4 0,-4-6-5 16,-1-7 0-16,-1-1 15 15,-1 2-15-15,3 6 1 16,3 4 12-16,-7 11-3 15,2 3-8-15,-3 9 4 16,-5 7-4-16,2 5 12 16,-6 7-14-16,3 4-16 15,1 3 15-15,1 14 0 16,5 6-29-16,1 5-5 16,-9 22-64-16,12-8-21 15,6-4-89-15</inkml:trace>
  <inkml:trace contextRef="#ctx0" brushRef="#br0" timeOffset="35763.11">17435 7378 707 0,'0'0'104'0,"0"0"-71"16,0 0-31-16,0 0-1 15,0 0 9-15,0 0-9 16,0 0 18-16,-40-67-19 16,31 55 8-16,0-1-1 15,-2 2-1-15,0-3 6 16,0 0 12-16,0 0-22 16,2-1 14-16,-3 4-16 15,4 1 0-15,-3 1 16 16,-5-1-14-16,1 3-2 15,-3 0 6-15,-5 2-6 16,-1 0 21-16,0 1-21 16,-5 3-4-16,-6-1 4 15,3-1 0-15,-9 3 0 16,1-2 0-16,-7 2 2 0,1 0 5 16,-6 0-7-16,-1 0-7 15,-3 0 5-15,-3 11 4 16,0-1-2-16,-1 4 0 15,0-3-3-15,2 4 2 16,2 0 1-16,3 0 0 16,2 3 1-16,1 0-1 15,4 1-2-15,-1 4 1 16,2 1 1-16,6 0 4 16,2 2-4-16,5 0-5 0,11 2 4 15,3 0 1 1,6 4-2-16,4 2 2 0,3 5 0 15,3 2-6-15,2 3 6 16,0-1 0-16,0 0-4 16,5-2 4-16,9-3-1 15,3-2 1-15,5-1-2 16,7-6-12-16,5 2 14 16,3-3-11-16,5-4 11 15,3-3 0-15,5 2-1 16,-2-5-1-16,4-4 4 15,2 0-17-15,2-2 15 16,1-4-17-16,5-1 1 0,6-5 0 16,3-1 3-1,2-1 6-15,1 0-53 0,-1 0 59 16,-5 0-18-16,-3 4-13 16,-2 2 32-16,-3 0 0 15,-2 0 5-15,4 0-5 16,3-2 1-16,5 0 10 15,1 0-11-15,0-1-14 16,-2-2 13-16,-4 2 1 16,-5-3-7-16,-5 0 6 15,-5 0-1-15,-6-3 2 16,-1-5 0-16,-4-2 0 16,1-2 5-16,3-1 9 15,-3 0 2-15,2-3-16 16,-3-2-25-16,-6 2 24 0,-6-2 1 15,-6-1 0-15,0 1 10 16,-3 3 18-16,-3-2-3 16,-1 2-25-16,1-2 7 15,-2 4 9-15,3-1-16 16,0 0-1-16,-1-3-10 16,4 1 11-16,-2-1 3 15,1-2-3-15,-5 1 1 16,-1 2 28-16,-1 0-29 15,-5 0 2-15,0 2-2 16,-1-2 1-16,-2 0 9 16,-3-2-9-16,0-6 9 15,0-2 19-15,-8-2-27 16,-7 2 5-16,-5 0 9 16,-3 2 1-16,0-1 0 0,-9 6-14 15,-1-4 3-15,-8 3 10 16,-3 2-6-16,-5 1-3 15,-5-2-5-15,-1 3-2 16,-5 2 6-16,-2 2-6 16,-5 2 1-16,-3-2 15 15,-3-1-15-15,-2 2-1 16,7-1 7-16,3 0-7 16,5 0 1-16,12 2-1 15,7 2 0-15,6 2 6 0,8 2-6 16,7 2-6-1,4 2 5-15,3 0 1 0,4 0-1 16,2 0-19-16,1 0 1 16,-1 0 8-16,1 0 11 15,-4 3-18-15,4 0 17 16,-3 1-7-16,3 0 6 16,0-2 2-16,4 1-13 15,0-3 6-15,0 1-2 16,2-1-12-16,0 0 3 15,0 0-6-15,0 2-18 16,0-2-35-16,0 2-64 16,20 0 85-16,0 0-35 15,-2 0-16-15</inkml:trace>
  <inkml:trace contextRef="#ctx0" brushRef="#br0" timeOffset="44039.8">20352 5807 61 0,'0'0'81'16,"0"0"-81"-16,0 0-9 15,0 0-3-15,0 0 12 16,0 0-8-16,-36 21-10 16,28-20 18-16,-2 1 0 15,-1-2 0-15,-5 3 0 16,3-3-7-16,2 0-47 0</inkml:trace>
  <inkml:trace contextRef="#ctx0" brushRef="#br0" timeOffset="93194.54">6861 12715 9 0,'0'0'130'16,"0"0"-78"-16,0 0-8 15,0 0 8-15,0 0 38 16,0 0-20-16,0 0-15 16,-36-14 10-16,34 14-20 15,2 0-12-15,0-2 31 16,0 2-8-16,0 0 3 16,-2-2 3-16,2 2-43 15,0-2 1-15,-2 2-20 16,-1 0 0-16,3 0 194 15,0-2-107-15,0 2-70 16,0 0-4-16,0-2-13 16,0 2 10-16,0-2-10 15,0 2 0-15,0-2 13 0,0 2-11 16,0 0-2-16,0 0-1 16,0 0-11-16,3 0 11 15,10 0-10-15,5 0 10 16,4 4 1-16,0 6 0 15,3 3-1-15,-4-5 1 16,2 5 0-16,-3-3 5 16,-2-2-5-16,0 0 0 15,-2 0 0-15,1-2 0 16,-3-2 0-16,1 0 0 16,1 2 0-16,-3-4 7 15,-3 0-7-15,5-2-10 0,-4 0 10 16,3 0 1-1,1-14-1-15,3-4 4 0,-1-4 2 16,-1 4 2-16,-3 0-8 16,-1 6-6-16,-5 2 6 15,-1 1 0-15,1 3-6 16,4 1-28-16,2-3-43 16,2 2 2-16,14-6-48 15,-2 4-98-15,-6-3-364 0</inkml:trace>
  <inkml:trace contextRef="#ctx0" brushRef="#br0" timeOffset="94209.26">8271 12354 447 0,'0'0'210'0,"0"0"-127"15,0 0-18-15,0 0-10 16,0 0 25-16,0 0-72 15,0 0-2-15,0-17 45 16,0 17-1-16,0 0-12 16,0 0-12-16,0 0-17 15,0 0 24-15,0 0-33 16,0 0-14-16,0 0 8 16,9 3 5-16,2 9 1 15,7 2-1-15,2 4 1 0,2 1 14 16,1-1-14-16,-1-3-9 15,0-1 9-15,-4-3 9 16,-2-4-9-16,-5 0-6 16,-5-4 6-16,-4-3 6 15,-2 3-6-15,0-3-5 16,0 0 4-16,0 0 1 16,0 0-46-16,0 0-17 15,0-4-39-15,0-19-41 16,0 3-136-16,-2 2 53 0</inkml:trace>
  <inkml:trace contextRef="#ctx0" brushRef="#br0" timeOffset="94428.2">8423 12308 205 0,'0'0'144'16,"0"0"-44"-16,0 0 14 16,0 0-3-16,0 0-58 15,0 0 21-15,0 0-39 16,-7-6 5-16,2 22 9 15,-3 6-1-15,-3 6-6 16,-5 4-32-16,-3 1-9 16,0-4 23-16,-3-2-24 15,4-8-27-15,0-2-24 16,5-9-22-16,3-8-41 16,6-12-64-16,4-8-197 0</inkml:trace>
  <inkml:trace contextRef="#ctx0" brushRef="#br0" timeOffset="94655.59">8336 12296 421 0,'0'0'93'0,"0"0"-27"16,0 0-1-16,0 0-19 15,0 0-30-15,0 0 48 16,0 0 1-16,38 85-13 15,-28-56-28-15,-2-3-24 16,0-1 1-16,-3-5-7 0,-1-7-3 16,-4-6-53-16,0-7-40 15,0 0 14-15,-4-17-158 0</inkml:trace>
  <inkml:trace contextRef="#ctx0" brushRef="#br0" timeOffset="94824.56">8329 12206 416 0,'0'0'107'16,"0"0"-75"-16,0 0-9 16,0 0 45-16,0 0-8 15,24 114-14-15,-14-82-34 16,-5-1-5-16,3-6 2 16,-4-2-18-16,0-8-1 0,-4-3-35 15,0-4-66-15,0-6-94 16</inkml:trace>
  <inkml:trace contextRef="#ctx0" brushRef="#br0" timeOffset="95022.68">8205 12374 702 0,'0'0'92'0,"0"0"-80"16,0 0-12-16,0 0 0 15,0 0 0-15,124 0 5 16,-92 0-4-16,-6 0 7 16,-2 0-8-16,3 0-65 15,-4 0-60-15,-6 0-59 0</inkml:trace>
  <inkml:trace contextRef="#ctx0" brushRef="#br0" timeOffset="95808.46">8939 12507 1141 0,'0'0'152'0,"0"0"-119"15,0 0-32-15,0 0-1 16,0 0-82-16,0 0-85 0,0 0 82 16,50-3-71-1,-40 10-141-15</inkml:trace>
  <inkml:trace contextRef="#ctx0" brushRef="#br0" timeOffset="95965.08">8993 12796 702 0,'0'0'289'16,"0"0"-205"-16,0 0-41 16,0 0-43-16,0 0-19 15,0 0-14-15,0 0-58 16,-4 6-2-16,4-5-89 0,0-1-356 0</inkml:trace>
  <inkml:trace contextRef="#ctx0" brushRef="#br0" timeOffset="128086.51">6921 12649 598 0,'0'0'124'16,"0"0"-95"-16,0 0-29 15,0 0-1-15,0 0-6 16,0 0 7-16,-2 0 0 16,2 0 1-16,0 0 46 15,0 0-19-15,0 0-9 0,0 0-6 16,0 0-13 0,0 0 18-16,0 4-17 0,4 2 0 15,7 4 16-15,1 2-16 16,1 0 6-16,3 0-6 15,1-1-1-15,3 2 10 16,0-5-10-16,5 0 0 16,1 0 7-16,3-3 3 15,3-2-3-15,-1 0 1 16,-2-3-7-16,-2 1 10 16,-5-1-11-16,-4 0 0 15,-5 0 0-15,3 0 8 16,0 0 7-16,1 0-2 0,3 0-7 15,1 0 15-15,-2 0-8 16,-3 0-5-16,-3 0 5 16,-4-1-11-16,-7 1 5 15,1 0-7-15,-3 0 0 16,0 0 16-16,0 0-16 16,0 0-2-16,0 0 1 15,0 0-46-15,0 0-29 16,0 0-77-16,0 0-133 0</inkml:trace>
  <inkml:trace contextRef="#ctx0" brushRef="#br0" timeOffset="129676.52">10248 12330 613 0,'0'0'107'16,"0"0"-83"-16,0 0 5 15,0 0-4-15,0 0-7 16,0 0-12-16,0 0-6 16,-17-8 45-16,15 8-3 15,2 0-13-15,-3 0 10 16,3 0-23-16,-1 0-9 16,-1 0-2-16,-5 0-4 0,1 0 5 15,-6 8-6-15,1 3-2 16,1 4 0-16,-2 3 2 15,3-1-2-15,5 6 2 16,1 2 0-16,3 0-2 16,0 5 2-16,0 1 0 15,0 1 0-15,0 0 6 16,11-2-5-16,2-2-2 16,3 0 2-16,3-4 11 15,-1-2-12-15,4-4-11 16,0-1 11-16,-2-7 1 15,2 2-1-15,-2-7-7 16,0-3 7-16,2-2 6 16,3 0-6-16,0 0-17 15,1-12 16-15,-2-5 0 0,-1-4 1 16,-5 0-1-16,-5-4 1 16,-6 0 3-16,-7-8-3 15,0-3 0-15,-3-4 4 16,-17-7 4-16,-1-3-7 15,-4-2-1-15,0 0 9 16,0 8 14-16,2 6-23 16,0 12 1-16,1 8 15 15,-1 10-16-15,-1 8-15 16,-5 0-30-16,-20 38-50 0,7 0-36 16,1-1-119-16</inkml:trace>
  <inkml:trace contextRef="#ctx0" brushRef="#br0" timeOffset="132644.69">9069 13395 859 0,'0'0'146'15,"0"0"-107"-15,0 0-36 16,0 0 4-16,0 0 6 15,0 0-13-15,0 0-2 0,-5-2 2 16,5 2 0-16,0 0 0 16,0 0-23-16,0 0-133 15,0 0-127-15</inkml:trace>
  <inkml:trace contextRef="#ctx0" brushRef="#br0" timeOffset="132816.84">9144 13644 1395 0,'0'0'58'16,"0"0"-58"-16,0 0-52 0,0 0-54 16,0 0-26-16,0 0-70 15,0 0-149-15</inkml:trace>
  <inkml:trace contextRef="#ctx0" brushRef="#br0" timeOffset="152614">15191 14579 1020 0,'0'0'299'16,"0"0"-223"-16,0 0 1 16,0 0-21-16,0 0-28 15,0 0-28-15,-6-5-7 16,6 1-8-16,9-10 3 16,13-2 12-16,3-4 6 15,4-7-6-15,0 0 0 16,-3-3 0-16,-1-1 0 15,-3 5 0-15,-6 8 0 0,-8 4 0 16,-1 8 6-16,-7 6-6 16,0 0-17-16,0 0 17 15,0 0-1-15,0 6 1 16,0 11-1-16,0 2 1 16,2 12 7-16,0-2-7 15,4 5 0-15,-4 1 6 16,0-4-6-16,0 2 1 15,0-3-1-15,0-3-38 16,-2-2 2-16,0-4-52 16,2-6-4-16,-2-5 20 0,0-2-28 15,0-4 12 1,0-2-2-16,0 1-24 0,-6-2-17 16,-8 4-89-16,-3-2 220 15,1 3 8-15,3-2 81 16,4 0 45-16,2 0-24 15,5 0-32-15,2-4 6 16,0 0-34-16,0 0-12 16,0 0-9-16,2 2-13 15,14 1 21-15,5-3 4 16,12 0-8-16,0 0 29 16,4 0-27-16,-3 0-6 15,-3-5-17-15,-2 1-6 16,-2 4-6-16,0-4-16 15,0 3-109-15,10-3-8 0,-6-2-69 16,-6 3-194-16</inkml:trace>
  <inkml:trace contextRef="#ctx0" brushRef="#br0" timeOffset="152864.38">15916 14736 396 0,'0'0'808'15,"0"0"-718"-15,0 0-24 0,0 0-26 16,0 0-40-16,0 0-100 15,0 0-68-15,8-6 15 16,7 6-114-16</inkml:trace>
  <inkml:trace contextRef="#ctx0" brushRef="#br0" timeOffset="153026.46">16209 14744 1088 0,'0'0'185'0,"0"0"-143"0,0 0 20 16,0 0-62-16,0 0-100 15,0 0-78-15,0 0-105 0</inkml:trace>
  <inkml:trace contextRef="#ctx0" brushRef="#br0" timeOffset="153554.98">16608 14149 863 0,'0'0'150'16,"0"0"-102"-16,0 0 28 16,0 0-51-16,0 0-25 15,0 0 14-15,0 0-13 16,52 38 15-16,-29-24 1 15,3-1-4-15,-4-2 20 16,-2-1-32-16,-2-2 0 16,-5 1-1-16,-2-2-9 15,-1-2-43-15,-6-4-51 16,2-1 0-16,-1 0 22 16,-3-1-56-16,0-11-88 0</inkml:trace>
  <inkml:trace contextRef="#ctx0" brushRef="#br0" timeOffset="153732.34">16787 14109 553 0,'0'0'160'16,"0"0"-40"-16,0 0-7 15,0 0-51-15,0 0-36 16,0 0 25-16,0 0 20 16,-53 74-25-16,39-46-29 15,1 0-8-15,1-8-3 16,0 0-6-16,5-2-70 15,-1-12-22-15,4-1-64 16,2-5-125-16</inkml:trace>
  <inkml:trace contextRef="#ctx0" brushRef="#br0" timeOffset="153929.59">16653 14115 484 0,'0'0'172'0,"0"0"-129"16,0 0-29-16,0 0 24 15,0 0 8-15,0 0 12 16,0 0-8-16,27 40-34 16,-24-26 13-16,1-2-28 15,-4 2-1-15,0-1-2 16,0 0-37-16,0-3-65 16,0-2-79-16,0-4-327 0</inkml:trace>
  <inkml:trace contextRef="#ctx0" brushRef="#br0" timeOffset="154168.44">16653 14115 485 0,'63'50'230'16,"-61"-34"-151"-16,0 8-9 15,7 10 21-15,0 6-38 16,4-3-44-16,0 2 20 0,1-8-29 16,-3-3-1-1,-2-10-34-15,-2-9-40 0,-7-9-78 16,0 0-15-16,0-5-408 16</inkml:trace>
  <inkml:trace contextRef="#ctx0" brushRef="#br0" timeOffset="154364.69">16620 14245 502 0,'0'0'192'0,"0"0"-133"16,0 0-40-16,0 0 6 16,0 0 37-16,0 0-26 15,0 0-30-15,114 0 7 16,-88 0-3-16,-6 0-9 0,-2 2-2 15,2 0-28-15,-4-2-44 16,-1 0-158-16</inkml:trace>
  <inkml:trace contextRef="#ctx0" brushRef="#br0" timeOffset="154685.59">16820 14135 603 0,'0'0'203'0,"0"0"-125"16,0 0-10-16,0 0-29 16,0 0-14-16,0 0-4 15,-138 87-21-15,113-62 6 16,1-3-12-16,4-2-31 16,2 2-77-16,2-6-112 15,7-4-431-15</inkml:trace>
  <inkml:trace contextRef="#ctx0" brushRef="#br0" timeOffset="156916.38">15347 14083 586 0,'0'0'119'16,"0"0"-53"-16,0 0-31 15,0 0 1-15,0 0-20 16,0 0 3-16,0 0-2 16,-11-17 48-16,5 13-30 15,-8-1-14-15,-1-1 17 16,-4-1-11-16,2 2 4 15,1 0-11-15,3 1-20 16,1 2 34-16,4 1-34 16,-1 1-12-16,1 0 12 15,-2 0 0-15,-1 0 9 16,0 0-21-16,0 0 24 0,-2 0-19 16,1 0 7-16,1 3 0 15,0 10 4-15,-3-1-4 16,-1 7-7-16,1 4-1 15,1 1 8-15,0 4 8 16,2 1-8-16,2 4-5 16,-3 3 5-16,4 4-1 15,1 0 1-15,-2 6-1 16,5-5 1-16,-1 3 16 16,3-3-16-16,2 0-1 15,0-1 1-15,0-2 0 0,0-2 1 16,0 0-1-1,2 1 12-15,7-6 7 0,0 1-18 16,4 2-1-16,1 1 11 16,-1 1-5-16,5-2 8 15,0-1-14-15,0 0 0 16,0-1 10-16,1-4-10 16,2 0 7-16,-1-6-6 15,0-4 1-15,0-4-2 16,-1 1 0-16,2-4 1 15,-1 2 6-15,0-3-7 16,0-3 0-16,0-1 6 16,0 0-6-16,0-2 1 15,3-4-1-15,2 0 6 16,0 0-10-16,4 0 4 0,-2-10-2 16,0-7 1-16,-2 0 1 15,-5 1 2-15,0-1-1 16,-4-6 5-16,-3 1 10 15,1-7-16-15,-1-4-2 16,-5-7 2-16,2-6 6 16,-2-2-4-16,-4-5-2 15,-1-1 0-15,-3 3 8 16,0-3 4-16,0 4 3 16,-7 0-13-16,-11-1 20 15,-3 3 4-15,-6 4-24 16,-7-6 4-16,-2 1 3 0,-2 3-9 15,-2 7-24-15,-5 8-7 16,-1 13 22-16,-5 18 2 16,-4 0-57-16,-3 32-14 15,-3 14 29-15,-1 28-22 16,15-10-72-16,13-7-118 0</inkml:trace>
  <inkml:trace contextRef="#ctx0" brushRef="#br0" timeOffset="161143.88">15887 15507 975 0,'0'0'150'16,"0"0"-62"-16,0 0-18 16,0 0-56-16,0 0-14 15,0 0-7-15,0 0 0 16,-2 1 7-16,12 12-3 15,2 0 3-15,1-3 9 16,-2 3-3-16,3-4 11 16,-1 4-11-16,1 1 37 15,-1-2-40-15,3-2-2 16,-6 2-1-16,3-2 14 16,-3-6-14-16,-1 0 0 15,-6 2 0-15,0-6 2 16,-1 0-2-16,-2 0-29 0,0 0 4 15,0 4-27-15,0-4-44 16,0 0-14-16,0 0-43 16,0 0 0-16,0 0-55 15,-5 0-95-15</inkml:trace>
  <inkml:trace contextRef="#ctx0" brushRef="#br0" timeOffset="161197.39">15887 15507 186 0</inkml:trace>
  <inkml:trace contextRef="#ctx0" brushRef="#br0" timeOffset="161385.57">15887 15507 186 0,'109'-30'121'0,"-115"15"-4"0,3 3 9 0,1 8-25 16,2 4-7-16,-3 0-34 16,1 2 8-16,-2 16-10 0,0 10 14 15,-4 2-4 1,0 7-11-16,1-5 18 0,-3-2-36 16,4-2-38-16,-3-6 26 15,1 0-27-15,1-8 0 16,-2-2 0-16,2-2-46 15,1-6-11-15,-1-4-4 16,3 0-2-16,-1-26-40 16,2-6-202-16,3-2-296 0</inkml:trace>
  <inkml:trace contextRef="#ctx0" brushRef="#br0" timeOffset="161571.42">15905 15494 443 0,'0'0'155'0,"0"0"-104"0,0 0 43 16,0 0 18-16,0 0-57 16,0 0-36-16,0 0 0 15,0 0-12-15,4 112 11 16,-4-100-18-16,0-6-23 16,0-1-26-16,0-5-73 15,-2 0-32-15,-3-2-213 0</inkml:trace>
  <inkml:trace contextRef="#ctx0" brushRef="#br0" timeOffset="161891.51">15905 15494 481 0,'-14'-26'83'0,"20"42"-54"15,4 7 55-15,-1 4 15 16,-1 10-34-16,1-3-43 15,-4-2-15-15,0-4 6 16,-1-6-13-16,-4-5 0 16,0-9-67-16,0-8-38 15,-8 0-6-15,-11 0-93 16,-4-17-29-16,2-10 233 16,1 0 163-16,3 4 11 15,9 2 17-15,6 8-44 16,2 8-73-16,2 0-57 0,20 5-15 15,7 0 16 1,7 0-18-16,-1 9 0 0,1 14-14 16,-9 0-139-16,-13-1-417 0</inkml:trace>
  <inkml:trace contextRef="#ctx0" brushRef="#br0" timeOffset="162845.4">15608 16535 560 0,'0'0'134'15,"0"0"-96"-15,0 0 22 16,0 0-16-16,0 0-24 16,0 0 51-16,0 0-8 15,-29-8-25-15,18 8-6 16,0 0 4-16,-2 2 17 15,-3 12-44-15,3 4-8 0,-3 4 15 16,0 10-16-16,0 4 1 16,6 9 10-16,5-5-5 15,5 4 8-15,0-8-14 16,9-4-5-16,11-1-2 16,3-10 3-16,5-3-18 15,3-7 15-15,6-9 1 16,0-2-4-16,3 0-22 15,-2-13 16-15,-2-9 16 16,-5-8-20-16,-5-2 20 16,-5-9-6-16,-11-9 13 15,-4 3 11-15,-6-7-17 16,0-1-1-16,-14 11 54 0,-3 7-11 16,-8 12-42-1,0 11 41-15,-6 14-42 0,-2 0-33 16,-15 39-53-16,9 3 11 15,5-3-110-15</inkml:trace>
  <inkml:trace contextRef="#ctx0" brushRef="#br0" timeOffset="163105.17">16065 16860 1024 0,'0'0'184'0,"0"0"-184"16,0 0-20-16,0 0-35 15,0 0-140-15,0 0-602 0</inkml:trace>
  <inkml:trace contextRef="#ctx0" brushRef="#br0" timeOffset="163252.14">16290 16870 1179 0,'0'0'137'0,"0"0"-137"16,0 0-41-16,0 0-127 16,0 0-208-16</inkml:trace>
  <inkml:trace contextRef="#ctx0" brushRef="#br0" timeOffset="163361.01">16290 16870 773 0,'93'14'163'16,"-93"-14"-121"-16,3 0-35 15,11 0-7-15,-2-3-189 16,1-4-607-16</inkml:trace>
  <inkml:trace contextRef="#ctx0" brushRef="#br0" timeOffset="163739.69">16691 16473 937 0,'0'0'192'0,"0"0"-143"15,0 0-40-15,0 0-9 16,0 0-9-16,0 0 9 16,0 0 7-16,93 76 1 15,-68-58 3-15,-8-2-1 16,-1-6 3-16,-5-5-13 15,-1 2-12-15,-5-7-14 16,3 0-107-16,-4 0-159 0</inkml:trace>
  <inkml:trace contextRef="#ctx0" brushRef="#br0" timeOffset="163968.07">16868 16427 103 0,'0'0'838'16,"0"0"-729"-16,0 0-81 16,0 0-19-16,0 0 50 15,0 0-33-15,0 0-26 16,-57 127 35-16,41-102-35 16,3-3-5-16,3-4 5 15,0-12-38-15,6-4 1 16,4-4-63-16,0-18-42 0,0-6-433 15</inkml:trace>
  <inkml:trace contextRef="#ctx0" brushRef="#br0" timeOffset="164137.41">16868 16427 586 0,'-17'20'116'15,"17"-12"-64"-15,0 5 36 16,0 6-33-16,0 0-31 15,0-4-16-15,0-1-8 16,0-1-1-16,-4-5-28 16,-13-8-26-16,0 0-136 15,2 0-364-15</inkml:trace>
  <inkml:trace contextRef="#ctx0" brushRef="#br0" timeOffset="164387.49">16782 16418 622 0,'0'0'91'0,"0"0"-44"16,0 0-25-16,0 0-21 15,0 0-2-15,0 0-59 16,0 0-44-16,44 81-49 16,-44-81 86-16,0 0 41 15,-10-10 26-15,-1 2 132 16,4 0 107-16,0 2-109 15,7 6-27-15,0 0-61 16,0 0-41-16,0 0-2 16,20 1-28-16,3 4-123 0,2-5-467 0</inkml:trace>
  <inkml:trace contextRef="#ctx0" brushRef="#br0" timeOffset="165255.39">17495 15302 682 0,'0'0'104'16,"0"0"-48"-16,0 0-38 16,0 0-17-16,0 0 23 15,0 0 2-15,0 0 23 16,103 122-5-16,-89-82-27 15,3 0 26-15,-6 4-42 16,-2 1 14-16,-3 3 12 16,-4 6-2-16,-2 0 10 15,0 3-9-15,0 2-16 16,0-1 33-16,0-4-41 16,0-1 6-16,0-9-5 0,0-2-2 15,6-8-1-15,2-3 0 16,1-8 9-16,1-9-8 15,0-2-1-15,1-8-7 16,5-2 1-16,-1-2-2 16,4 0 6-16,-4-10-11 15,-3-6-32-15,-8 2 45 16,-4 8-7-16,0-3 7 16,0 9 11-16,-4 0 7 15,-10 0-1-15,-2 11-17 16,0 7 0-16,1 3 2 15,-1 10-2-15,5 5 0 0,3 4 18 16,3 9-18-16,5 1 15 16,0 0-15-16,0 2 0 15,13-4 10-15,3-2-10 16,0-6 1-16,-1 0-1 16,-4-4 6-16,-2-1 3 15,-2-3-9-15,-7-5-11 16,0 4 11-16,0-5 0 15,-5 3 0-15,-10-8 0 16,-7 2-11-16,-18 2-38 16,5-6-77-16,0-10-152 0</inkml:trace>
  <inkml:trace contextRef="#ctx0" brushRef="#br0" timeOffset="-203278.98">2302 14911 9 0,'0'0'84'16,"0"0"-17"-16,0 0 3 0,0 0-36 15,0 0-25 1,0 0-2-16,-53 0 3 0,50 0-9 16,1 0 6-16,2 0-6 15,0 0-1-15,-2 0 5 16,2 0-4-16,-2 0 5 15,2 0-6-15,0 0-1 16,0 0 1-16,0 0 6 16,0 0 18-16,0 0 27 15,0 0 37-15,0 0-12 16,0 0-18-16,0 0-34 16,0 0 23-16,0 0-29 0,0 0-9 15,0 0-8 1,0 0 14-16,0 0 21 0,0 0-30 15,0 0-5-15,0 0 23 16,0 0-12-16,0 0-12 16,0 0 0-16,0 0 0 15,0 0 0-15,0 2 0 16,4 0 1-16,5 5-1 16,5-2 10-16,3 5-10 15,1 2 12-15,7-2-11 16,2 2 11-16,4 2-12 15,2-4 0-15,3 3 12 16,1-9-12-16,3 9 1 0,-1-9 8 16,-1 4-7-16,-3 2 5 15,3-5-7-15,-1 1 0 16,4 1 0-16,1-6 1 16,1-1-1-16,6 0 11 15,2 0-11-15,5 0 17 16,1 0-17-16,3-5 0 15,-2-1 3-15,-4 3 3 16,-5-2-5-16,-2 5-1 16,-5-4 2-16,-2 4 3 15,-2 0-5-15,0 0 0 16,3-4 0-16,-4 0 0 16,3 2 0-16,-4-2 0 0,-3 0 1 15,-2 4 1 1,-4-4-2-16,-5 4-1 0,-4 0 1 15,-4 0 0-15,-4 0 0 16,-3-5 0-16,0 5 1 16,-4 0-1-16,-1 0 0 15,-2 0 0-15,0 0 1 16,0 0 5-16,0 0-4 16,0 0-2-16,0 0 6 15,0 0-14-15,0 0 2 16,0 0-98-16,4 0-98 15,-2 0-15-15</inkml:trace>
  <inkml:trace contextRef="#ctx0" brushRef="#br0" timeOffset="-198037.54">11121 14097 734 0,'0'0'21'15,"0"0"5"-15,0 0-14 16,0 0-2-16,0 0-10 16,0 0-1-16,-23-42 0 15,23 42 1-15,0 0 0 16,-2 0 9-16,2 0 17 15,0 0 17-15,-2 0-14 16,2 0-28-16,0 0 11 16,0 6-12-16,0 22-26 15,-2 32 11-15,-3 40 15 16,1 34 71-16,-1 1-22 16,3-26-28-16,2-32 2 0,0-19-7 15,0 10-6-15,2 7-3 16,9 5-6-16,1-11 9 15,-1-12-10-15,-5-13 0 16,1-12 2-16,-2-10-2 16,0-5 0-16,-5-7 1 15,2-6-1-15,-2-1 15 16,0-3-15-16,0 0 0 16,0 0 0-16,0 0 0 15,0 0-52-15,0-13-74 16,0-4-121-16,0 0-160 0</inkml:trace>
  <inkml:trace contextRef="#ctx0" brushRef="#br0" timeOffset="-194742.49">2080 14279 198 0,'0'0'115'15,"0"0"-90"-15,0 0-17 16,0 0 50-16,0 0 1 15,0 0-36-15,0 0-4 16,-10-60 1-16,10 57 16 16,0 3 3-16,0 0-14 15,0 0 18-15,-2 0 0 0,2 0-41 16,0 0-2 0,0 11-19-16,0 14 2 0,0 12 17 15,0 13 1-15,0 13 28 16,0 7-23-16,6 24-5 15,4-4 10-15,-1 6 6 16,-3 3-2-16,-5-17-3 16,2 1-11-16,-3-10 35 15,0-13-34-15,0-10 8 16,0-15 7-16,0-11-7 16,0-6-9-16,0-10 9 15,0-6-8-15,0-2 30 16,0 0-30-16,0 0-1 0,0 0 9 15,0 0-10 1,0 0-4-16,-6-10-128 0,-3-4-48 16,1 1-117-16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12T03:06:12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7661 8131 494 0,'0'0'380'0,"0"0"-292"16,0 0-13-16,0 0-11 0,0 0-11 15,0 0-24 1,0 0-29-16,0-2 0 0,0 2 0 15,0 0 2-15,0 0 4 16,0 0-6-16,0 0 0 16,0 0 1-16,2-3 0 15,9 1 0-15,7-3-1 16,4-5 11-16,2 0 7 16,3-1-18-16,0 2-12 15,-2-3 12-15,-1 0 0 16,3-5 7-16,-5 3-7 15,0-2 1-15,-3 5 12 16,-9 0-13-16,-3 6-1 16,-3 3 1-16,-4-1 1 15,0 3-1-15,0 0 0 0,0 0 1 16,0 0-7 0,0 0 6-16,0 0-8 0,0 0 8 15,0 6 1-15,2 6 0 16,0 9-1-16,2 2 2 15,0 4 23-15,0 1-25 16,-2 1-1-16,1-4 1 16,-1 2 1-16,-2-6 1 15,0-3-2-15,0-5 7 16,0-4 7-16,0-2-14 16,0-6-6-16,0-1 6 15,0 2 1-15,0-2-1 16,0 0-1-16,0 0-43 15,0 0 25-15,0 2-50 16,0 2 1-16,0 1 16 0,0-1-16 16,-2-1-10-16,-5 2 13 15,1-1 14-15,-4-1 18 16,1 4-14-16,-1-1 19 16,-2-2 27-16,5 1 0 15,1-2 1-15,4-2 1 16,0 1 7-16,2-2 67 15,0 0-8-15,0 0-18 16,0 0-4-16,0 0-21 16,0 0-14-16,0 3-10 15,2-2 1-15,9 4 15 16,5-4 4-16,1 5 9 0,8-1 5 16,-1-1-3-16,1 1-9 15,1-2-16-15,-4-1 1 16,1-2 0-16,-6 0-7 15,-1 0-37-15,-5 0-30 16,-3 0-24-16,-4 0-104 16,-4 0-499-16</inkml:trace>
  <inkml:trace contextRef="#ctx0" brushRef="#br0" timeOffset="15277.29">16433 11929 806 0,'0'0'132'15,"0"0"-111"-15,0 0-13 16,0 0-8-16,0 0 1 16,0 0 1-16,19-4-2 15,-9 4-2-15,-2 1 2 16,1-1 19-16,3 0 9 16,3 0-8-16,5 0-20 15,2-11 28-15,5-1-28 16,2-4 0-16,-2 1 1 0,-5 2 0 15,-5 3 5-15,-5 2-6 16,-5 4 1-16,-3 1 9 16,-4 3-9-16,2 0-1 15,-2 0 0-15,0 0 0 16,0 0-2-16,0 0-9 16,0 5 11-16,5 15 16 15,-3 8 26-15,3 4-15 16,-3 4 21-16,0-2-22 15,-2 0-7-15,0-4-19 16,0-1 0-16,0-3 22 16,0-5-21-16,0 2-1 15,0-7 1-15,0-2 0 0,0-6 6 16,0-2-7-16,0-5 0 16,0 2 10-16,0-3-10 15,0 0 0-15,0 0 0 16,0 0-5-16,0 0 4 15,0 0-46-15,0 0-24 16,0 0 19-16,-4 0-25 16,-3 0 0-16,-2 0-93 15,-6 0 44-15,3 0 11 16,1 0-83-16</inkml:trace>
  <inkml:trace contextRef="#ctx0" brushRef="#br0" timeOffset="15580.18">16486 12252 697 0,'0'0'153'16,"0"0"-130"-16,0 0-23 15,0 0 2-15,0 0-2 16,0 0 12-16,0 0-12 15,132 31 0-15,-101-30 52 16,3-1-2-16,3 0-11 16,-2 0-11-16,-1 0-20 0,-3 0 24 15,-2-4-32-15,-4 0 0 16,-5 0 5-16,-3 2-5 16,-5 0-21-16,-5 2-26 15,-5 0-49-15,0 0-93 16,-2 0-72-16</inkml:trace>
  <inkml:trace contextRef="#ctx0" brushRef="#br0" timeOffset="17743.7">5577 12897 136 0,'0'0'114'0,"0"0"-81"16,-154-14 22-16,110 4 41 15,15 1 10-15,13 1-49 16,10-1-10-16,6 5-47 15,0 2-91-15,22-2 26 16,7 3-42-16,0-3-137 0</inkml:trace>
  <inkml:trace contextRef="#ctx0" brushRef="#br0" timeOffset="22238.94">7906 7493 882 0,'0'0'132'16,"0"0"-132"-16,0 0-12 16,0 0 12-16,0 0 22 15,0 0-22-15,56-8 0 0,-41 2 13 16,1-1-7-16,1-2 10 16,4-1 10-16,3-2-25 15,5-5 66-15,7-4-46 16,8-4-20-16,8-2 0 15,3 0 11-15,8 0-12 16,3 1 0-16,3-1 0 16,5 4 3-16,2-1-2 15,2 4-2-15,6 0 2 16,3 1 3-16,5-1-3 16,5 1-1-16,7-3 3 15,0-1 4-15,16 1-7 16,22-1-7-16,26-4 7 0,6 1-1 15,-12 4 1 1,-37 5-7-16,-38 9 16 0,-24 2-2 16,-9 1-7-16,12-1-16 15,7 2 16-15,14-2 1 16,2 0 7-16,20-3-8 16,25 2 0-16,22-3 6 15,7 2-6-15,-16 6-1 16,-29 2 0-16,-36 0-5 15,-18 0 6-15,-3 0 0 16,9 0 1-16,11 6-8 16,13-5 8-16,18-1-2 15,-8 0 2-15,6 0 6 16,-2 0-7-16,-14 0 0 16,7 0 1-16,-12 3-15 0,-7 3 14 15,-8 1-33-15,-5 3 30 16,0 1-3-16,5 1-1 15,3 2 6-15,8 4 1 16,4 2 1-16,0 4-1 16,0 4 0-16,-4 0-7 15,-3 4 14-15,-4 0-14 16,0-2-2-16,5 1-7 16,3-6 16-16,11 0 0 15,3-3-15-15,4-5 14 16,-1-2 0-16,-5-3 1 15,-6 2 0-15,-9-2 0 0,-4 4 6 16,-6-2-6-16,-1 2-12 16,-3-2 12-16,2 0 1 15,5-2-1-15,2 0 0 16,2-2 0-16,0 2 6 16,-2 2-6-16,-5 0-1 15,-1 4-3-15,-9 0 4 16,-5 2 0-16,-8 3 0 15,-6-3 0-15,-7-1-7 16,-6-2 7-16,-4-3-8 16,-8-2 8-16,0-5 2 15,-1 4-2-15,1-3 0 16,6 0 2-16,0-2 24 0,-1 2-26 16,2-3 2-1,-1 1 5-15,0 1 0 0,-1-3 0 16,1 2-7-16,4-2 1 15,0 0 23-15,-1 2-24 16,-1 0-2-16,-2 0 2 16,-7-1 1-16,-5 0-1 15,-1-1 0-15,-1 0 0 16,-3 0 11-16,1 0-11 16,-2-2-9-16,2-2 9 15,-5 2 6-15,1-2-4 16,-3 0-2-16,0 0 1 15,-2 0-6-15,0 0 5 0,0 0-76 16,0 0-58-16</inkml:trace>
  <inkml:trace contextRef="#ctx0" brushRef="#br0" timeOffset="22671.98">16132 7413 901 0,'0'0'96'0,"0"0"-58"15,0 0-12-15,0 0-26 0,0 0 0 16,0 0 16-16,0 0-16 15,75 44-13-15,-51-18 13 16,6 7 0-16,-1 1 0 16,0 2-4-16,0 0 12 15,0-2 4-15,-2 0-12 16,-2-8-1-16,-6-2 1 16,-5-8-1-16,-3-6 2 15,-5-2-10-15,-4-4 21 16,-2-2-12-16,0 0 0 15,0 0 0-15,0 0 23 16,-4 2 17-16,-21 3 1 0,-8-1-34 16,-11-1 2-16,-6 3-5 15,-6 3-4-15,2 0-33 16,-25 14-42 0,17-6-50-16,4 2-231 0</inkml:trace>
  <inkml:trace contextRef="#ctx0" brushRef="#br0" timeOffset="24917.06">16934 11453 924 0,'0'0'81'15,"0"0"-71"-15,0 0 45 0,0 0-6 16,0 0-26 0,0 0-6-16,0 0-15 0,-108-71 25 15,89 61-9-15,-6-3-5 16,-8-3 30-16,-5-2-7 16,-5-1 1-16,-1-2 5 15,-1 1 6-15,3 0-24 16,-2 0-14-16,-1 2-9 15,1 2 29-15,-3 0-30 16,-4 3-4-16,-3-2 4 16,0 3 9-16,-4-1-9 15,0 2-1-15,-4 1 1 16,-2 0 4-16,-3 0-4 0,-2 2-8 16,-3 0 8-16,3 0 2 15,-2-1-2-15,0 4 0 16,-3-1-2-16,-1 1 2 15,-4 1 0-15,-2 1 1 16,-6-1-1-16,-1 0 0 16,-3-1 6-16,2 4-6 15,2 1 2-15,2 0 8 16,3 0-7-16,4 0-2 16,2 0-2-16,0 0-4 15,1 0 5-15,-2 0 0 16,4 0 0-16,-2 0 8 0,1-3-7 15,3-2-1-15,4 1 15 16,1-1-8-16,3 5 0 16,-2 0-7-16,0 0 0 15,-4 0 6-15,-2 0-6 16,-1 0 0-16,1 0 0 16,3 0 0-16,-1 0 1 15,-1 0-1-15,1 0 3 16,2 0-3-16,-1 0 0 15,1 0 0-15,-3 0 4 16,-1 0-3-16,2 0 4 16,-5 0-5-16,3 0-9 15,0 0 9-15,-3 0 0 16,1 0-2-16,0 0 2 16,-1-4 0-16,5-4 0 0,-2 2 0 15,1 2 0-15,-1-1 6 16,-4 0-6-16,-6 0-7 15,-4 1 7-15,-2-3 0 16,1 1 6-16,1-2-6 16,4 2 2-16,6 1 2 15,4 1-2-15,1 1-2 16,2 3 0-16,-6 0 0 16,0 0 0-16,-5 8-2 15,-4 2-1-15,-4 1 1 16,2-4 2-16,1 1-7 15,6-2 7-15,2 1 6 16,6-3 0-16,4-1-6 0,-1 0 0 16,0-2 3-16,1 1-3 15,1 3-1-15,3-4 1 16,2 3 0-16,2 3 0 16,2-4 0-16,2 4 1 15,3-1-5-15,2 2 5 16,0 1-1-16,-2 1 0 15,-1 3 0-15,-1 3 10 16,0-2-10-16,-1 4-10 16,3-1 9-16,0 4 1 15,-1 1-10-15,3 2 10 16,5-1 0-16,-1-2 0 0,7-1 0 16,0 0 0-16,5 0 3 15,0 1-3-15,2-2-8 16,-1 1 8-16,-1 3 0 15,0-2 6-15,-2 0-6 16,4-2 0-16,5-3 0 16,2 1 0-16,3-1-7 15,4-1 6-15,-1 2-5 16,2 2 5-16,1-2 1 16,-4 3 0-16,2-1-3 15,1-2 3-15,-3 1 0 16,0 0 0-16,-1-2 0 15,3 0 5-15,-2 0-5 0,2-3 0 16,-1 1 19 0,-2-2-19-16,0-1 1 0,0-1 8 15,5-2 16-15,3-1-2 16,3-5-23-16,5-1 15 16,0 2 2-16,2-3-17 15,2 0 1-15,-3 0 6 16,3 0-7-16,0 0-6 15,0 0-38-15,0 0-43 16,0 0 10-16,0 0-26 16,0 0 20-16,0-14 20 15,0-4-81-15,7-8 14 16,4-23 3-16,-3 7-89 16,2 5-363-16</inkml:trace>
  <inkml:trace contextRef="#ctx0" brushRef="#br0" timeOffset="25307.28">8222 11357 472 0,'0'0'143'16,"0"0"-105"-16,0 0-31 15,0 0 12-15,0 0 36 16,0 0-25-16,0 0 42 16,-4 15-11-16,-12 5 12 15,-4 10-19-15,-5 4-18 16,-1 3-8-16,-1 0-22 15,2 1-5-15,1-2 40 16,2 0-27-16,4-4-14 0,1-4 8 16,8-2-7-1,-1-5 10-15,6-6-11 16,2-2 0-16,2-5 0 0,0-4 0 16,0-2-17-16,0 0-4 15,10-2 21-15,15 0 31 16,11 0-18-16,13 0-2 15,11 0 17-15,5-8-27 16,-3 1 0-16,-6 6 9 16,-10 1-4-16,-8 0-6 15,-6 0-26-15,-4 0-35 16,3 6 35-16,1 4-50 16,15 11-30-16,-8-2-97 0,-8-1-325 15</inkml:trace>
  <inkml:trace contextRef="#ctx0" brushRef="#br0" timeOffset="31568.94">8070 11478 142 0,'0'0'90'15,"0"0"-25"-15,0 0-26 16,0 0-1-16,0 0-37 16,0 0 25-16,0 0-16 15,-2-27-9-15,0 23 12 16,2 1 5-16,-2 1-18 16,2 0 40-16,0-1-25 15,0 2 15-15,0-3 5 16,0 2-18-16,0-2-2 15,0 1 5-15,0-1-3 16,0 3 5-16,0-3-22 0,0 2 23 16,4 2-23-16,-2 0 0 15,1 0 0-15,-3 0 6 16,0 0 10-16,0 0 27 16,0 0-12-16,0-3 21 15,4 3-42-15,3-3-10 16,4 0 0-16,0 0 1 15,1-1-1-15,-2 2 0 16,-1 2 0-16,-1 0 1 16,-4 0-1-16,0 0 0 15,0 0 9-15,1 0-8 16,-1 0 0-16,-2 0-1 0,4 0 0 16,-4 0 8-16,-2 0-8 15,2 0 1 1,-2 0 8-16,0 0 7 0,0 0 7 15,0 0 22-15,0 0-24 16,0 0 20-16,0 0-19 16,0 0-11-16,0 0-9 15,0 0-2-15,-10 3-13 16,2 9 12-16,-7 7 1 16,-2 4 6-16,-1 6-6 15,-1 1 0-15,-2 6 5 16,-3 7-5-16,-2 1 0 15,-1 1-2-15,2-1 12 0,3-1 3 16,4-3-13-16,5-4-1 16,0-1 1-16,3 0-1 15,3-3 3-15,3-6-4 16,2-4 10-16,0-1-11 16,0-8 3-16,2-1 0 15,0-6 9-15,0 0-9 16,0-2 0-16,0 1 0 15,0 1 1-15,0-1-1 16,0-1 0-16,0 1-1 16,2-1-1-16,4 0 2 15,1-1 0-15,5-1 7 16,1 3-7-16,7-4 29 0,7-1-22 16,6 0-7-16,7 0 18 15,2 0-4-15,5-1-2 16,-3-9-12-16,-1-1 10 15,-1 1 0-15,-4 1-10 16,-5-1 1-16,-4 3 13 16,-6 3-14-16,-5 0 0 15,-5 4 0-15,-2-2 2 16,3 2 10-16,1-1-12 16,1 1 0-16,-1-3 0 15,1 1 0-15,-3 0 2 16,-1 2-2-16,-2 0 0 15,-1 0 4-15,-1 0-4 16,-2-2-1-16,-2 2 1 16,1 0 0-16,-1 0-1 0,-4 0 1 15,2 0-1-15,-2 0-2 16,0 0-23-16,0 0-32 16,0 0 28-16,-24 0-41 15,0 0-162-15,-3 0-309 0</inkml:trace>
  <inkml:trace contextRef="#ctx0" brushRef="#br0" timeOffset="32208.98">8015 11430 508 0,'0'0'80'16,"0"0"-70"-16,0 0-3 15,0 0 13-15,0 0 24 16,0 0-36-16,0 0 4 16,13-43 33-16,-13 42 5 15,0 1 37-15,0 0-31 0,0 0-31 16,0 0-4-16,5 0-19 16,1 0-2-16,4 10-2 15,9 10-6-15,6 6 8 16,6 8-1-16,5 6 2 15,1 0 9-15,4 0-4 16,1 1-4-16,0-2-2 16,-1-3 0-16,-4 0 18 15,1-3-18-15,-5-3 0 16,-1-2 1-16,-1-2 0 16,-4-4 0-16,-5 0 0 0,-2-6-1 15,-6 0 12 1,-4-6-12-16,-3-2 0 0,-2-3-9 15,-3-5 11-15,0 1-2 16,-2-1 13-16,0 0-13 16,0 0 11-16,0 0-11 15,0 0 0-15,0 0 0 16,0 0 1-16,0 0 1 16,0 0-2-16,0 0 1 15,0 0-10-15,0 0 8 16,0 0-90-16,0-3-116 0</inkml:trace>
  <inkml:trace contextRef="#ctx0" brushRef="#br0" timeOffset="33542.9">8012 11458 474 0,'0'0'78'16,"0"0"-12"-16,0 0-14 16,12 150 9-16,-1-96-12 15,-5-4-22-15,-1-4-12 16,-3-3 5-16,-2-5-19 0,0-5 26 16,-13 3 16-16,-7-7-14 15,0-2 7-15,-2-6-25 16,5-5-10-16,9-8-1 15,4-3 9-15,4-5-9 16,0 0 0-16,0-13-25 16,2-16-21-16,8-8-54 15,2-9 27-15,1-2-18 16,-1-4 16-16,-1 2 56 16,2 0 9-16,3 4 7 0,4 3 3 15,0 7 10 1,0 5-8-16,0 6 5 15,-5 10-1-15,-4 8 17 0,-5 7-22 16,-6 8 0-16,0 26 28 16,0 18 43-16,-17 12 2 15,-1 10-37-15,-1-3-19 16,-2-7 22-16,8-12-40 16,4-14 7-16,5-12-1 15,4-12-4-15,0-10-2 16,5-4-10-16,21-11-18 15,5-22 27-15,8-15-40 16,-2-8-16-16,3-5-9 16,-7 4-8-16,-4 7 35 15,-4 10 32-15,-10 13 7 0,-3 12 20 16,-8 9-20-16,-2 6 0 16,-2 0 13-16,0 14 4 15,0 11 16-15,-16 3 3 16,-3 0-8-16,-1 1 8 15,0-5-29-15,2-7-7 16,0-3 12-16,0-1-12 16,4-7 0-16,2 0 7 15,3-4-7-15,1-2 15 16,6 0-15-16,2 0-15 16,0 0 15-16,0 0 0 15,0 0-1-15,0 2 1 16,-4 0 0-16,-3 3 12 15,-3 2-12-15,-4 3 1 0,-1 1 8 16,-4-3-7-16,9 1-2 16,-2-5 6-16,8-4-6 15,1 0 13-15,3 0-13 16,0 0-14-16,0 0 14 16,0 0-22-16,7 0-1 15,11-13 17-15,9-2 6 16,4-3 9-16,7-5-9 15,4 2-12-15,5 1 12 16,2 4 0-16,-7 3 1 16,-6 12-1-16,-11 1-8 15,-12 0-5-15,-11 14 3 16,-2 2 10-16,-5 4 68 16,-17 1-18-16,-11 8-26 0,-5 3-6 15,-6 0-12-15,-4-2 20 16,9-5-26-16,4-6 0 15,14-6 6-15,8-6-6 16,9-6-2-16,4-1-32 16,0 0-18-16,0 0-3 15,6-1-6-15,11-9-7 16,8-4 19-16,-2 4-56 16,-6 1-64-16</inkml:trace>
  <inkml:trace contextRef="#ctx0" brushRef="#br0" timeOffset="41373.99">16909 11376 620 0,'0'0'95'16,"0"0"-52"-16,0 0-43 0,0 0 0 15,0 0-1-15,0 0-43 16,0-3 33-16,0 3 10 15,0 0 2-15,0 0 52 16,0 0-1-16,0 0-22 16,0 0 19-16,0 0-13 15,0 0-17-15,0 0-18 16,0 0-1-16,0 0 18 16,0 0-15-16,0 0 4 15,0 0-14-15,2 3 14 16,7 8-7-16,5 5 15 15,1 7-15-15,3 4 28 16,3 4-20-16,0 5-6 0,0 2 14 16,1 0-14-16,-2 3 4 15,0-6 3-15,-4 0-8 16,-1-3 27-16,-4-4-26 16,1-4-2-16,-6-3 27 15,1-2-17-15,-3-1-10 16,3-3 12-16,2-4-11 15,-3 1 16-15,1-2-17 16,0 1 0-16,2-4 6 16,-3 0-6-16,-1 2 0 15,-1-5 1-15,1 0 0 16,-2-2 7-16,-3-2-8 16,0 0 0-16,0 0 0 15,0 0 0-15,0 0-1 0,2 0-17 16,-2 0-27-16,0 0 5 15,2 0-19-15,-2 0-38 16,2 2 17-16,-2 2-68 16,0 0-93-16</inkml:trace>
  <inkml:trace contextRef="#ctx0" brushRef="#br0" timeOffset="42521.01">17262 12019 370 0,'0'0'84'0,"0"0"-63"16,0 0 18-16,0 0-7 16,0 0-32-16,0 0-2 15,0 0-8-15,-12-47 4 16,12 40 6-16,-2 1 0 15,0-2 13-15,2 2 11 16,-2-2-9-16,2 2 15 16,-3 1-17-16,1 1 4 15,2 1 32-15,-2-1 8 16,0 0-1-16,0 2 5 16,0-2-12-16,-4 0 11 0,4 2-31 15,0 0-10-15,2 0 19 16,-2 0-14-16,2 2-1 15,0 0-15-15,0 0-7 16,0 0 5-16,0 0-6 16,0 8 0-16,0 7 2 15,2 6-1-15,5 1 9 16,2-2-1-16,0-2-6 16,-3-1 17-16,2-6-20 15,-4-1 1-15,2-2 3 16,-3-4-4-16,1 1 0 15,0-1 0-15,-2-2 3 0,0-1 2 16,4 2-5-16,-4-1-54 16,-1 2-4-16,-1-3-92 15,0-1-120-15</inkml:trace>
  <inkml:trace contextRef="#ctx0" brushRef="#br0" timeOffset="60953.99">7832 13575 485 0,'0'0'224'16,"0"0"-155"-16,0 0-39 16,0 0-29-16,0 0-2 15,0 0-12-15,-28 7-19 16,22-6 32-16,2 2 1 16,0-2 30-16,2-1-2 15,-1 0-21-15,3 2 47 0,-2-2-20 16,2 0-6-1,0 0 8-15,0 0 2 0,0 0-5 16,0 0-15-16,0 0-18 16,0 0 30-16,0 0-6 15,0 0-6-15,0 0 14 16,0 0-11-16,0 0 1 16,0 0-7-16,0 0-15 15,0 0 32-15,0 0-32 16,0 0 11-16,0 0-2 15,0 0-8-15,0 0 11 16,0 0-13-16,0 0 0 16,7-2 10-16,4-6-9 15,2 2 0-15,-2-2-1 16,1 2 1-16,-3 2 9 16,-3-2-10-16,1 3 0 0,-3-2 3 15,1 1-3-15,0 0-5 16,-3 2 5-16,-2 2 1 15,2 0 11-15,-2 0-12 16,0 0 0-16,0 0 2 16,0 0-2-16,0 0 0 15,0 0 0-15,0 0 0 16,0 0 4-16,0 0-4 16,0 0 0-16,0 0 3 15,0 0-3-15,0 0-4 16,0 0 4-16,0 0 0 15,0 0 11-15,0 0-11 0,0 0 0 16,0 0 1-16,0 0-1 16,0 0-1-16,0 0-1 15,0 0 2-15,0 0-1 16,0 0-22-16,0 0-35 16,0 0-3-16,0 0-37 15,0 0-29-15,0 0-116 16,0 0-342-16</inkml:trace>
  <inkml:trace contextRef="#ctx0" brushRef="#br0" timeOffset="63015.74">7904 13499 512 0,'0'0'112'0,"0"0"-81"16,0 0-30-16,0 0 27 16,0 0-28-16,0 0 0 15,0 0 24-15,0 0 40 16,0 0 21-16,0 0-23 15,0-2-42-15,0 2 31 0,-2 0-34 16,-1 0 9-16,1 0-1 16,2 0-2-16,0 0 6 15,0 0-21-15,-3 0-7 16,3 0 30-16,0 0-30 16,-2 0 12-16,0 0 1 15,0 0-2-15,-3 0-8 16,1 0-4-16,0 0 0 15,2 0 5-15,-3 0-5 16,0 0-2-16,3 0 1 16,-3 0 1-16,3 0 0 15,-2 0 0-15,2 0 0 0,0 0 7 16,0 5-7-16,-3-2-8 16,3 1 7-16,-5 2 2 15,2 2-7-15,-1 0 6 16,-1 2 0-16,3 1 3 15,-3 1-3-15,2-1-2 16,1 1 1-16,0 1 1 16,-1-2 3-16,1 1-3 15,2 1-3-15,0-2 2 16,0 0 1-16,2-1-1 16,0 2-6-16,0-1 7 15,0 3 8-15,0 3-8 16,0 0-6-16,0-3 6 0,0 3 0 15,6-1 1-15,0-2 6 16,3-2-7-16,-2 0 9 16,0-2-9-16,-1 0 0 15,1 0 3-15,-3 0-2 16,3-2 7-16,-2 0-8 16,2-4 0-16,-3 1 0 15,2-4 0-15,-1 0-2 16,0 2 2-16,6-3 0 15,-3 0 1-15,1 0-2 16,1 0 2-16,0 0 11 16,1-3-12-16,1-5 7 15,-1-7 0-15,-1-1-6 0,0-3 0 16,-1-4 9-16,-3-1-10 16,2-2 11-16,-4 5-11 15,0-2 0-15,-3 4 0 16,-1 4 1-16,0 1 6 15,0-4-7-15,0-3 0 16,0 1 5-16,0-6-5 16,-9-4 0-16,-7-2 3 15,3 0-3-15,-1 7 0 16,5 6 6-16,3 7 13 16,0 8 33-16,4 4-39 15,-2 0-13-15,0 0 0 0,-5 6-9 16,-5 10 2-16,3 2 7 15,0 0-16-15,0 0 0 16,4 0-28-16,3 2-37 16,4 14-3-16,0-3-59 15,0-6-141-15</inkml:trace>
  <inkml:trace contextRef="#ctx0" brushRef="#br0" timeOffset="63565.89">8160 13836 134 0,'0'0'929'0,"0"0"-790"15,0 0-97-15,0 0-10 16,0 0-25-16,0 0-7 16,0 0-19-16,-3-12 11 15,3 12-26-15,0-4 25 0,0 4-26 16,0 0-39-16,9-2 21 16,7 2-54-16,-5 0-118 15,1 0-26-15</inkml:trace>
  <inkml:trace contextRef="#ctx0" brushRef="#br0" timeOffset="63887.22">8374 13844 2 0,'0'0'916'0,"0"0"-783"16,0 0-75-16,0 0-4 16,0 0-17-16,0 0-35 15,0 0 7-15,0 0 17 16,0 0-12-16,0 0-7 15,0 0-7-15,0-3-14 16,2-2-22-16,0 3-28 16,2 2-50-16,1 0-100 15,-2 0-320-15</inkml:trace>
  <inkml:trace contextRef="#ctx0" brushRef="#br0" timeOffset="64712.84">8592 13555 140 0,'0'0'755'0,"0"0"-661"0,0 0-85 16,0 0 13-1,0 0-14-15,0 0-2 0,0 0 3 16,-7 92-9-16,5-80 13 15,0-7-13-15,2-1 0 16,0-4 16-16,0 0-6 16,0 0 3-16,0 0-3 15,0 0-10-15,0 0 13 16,0 0-13-16,0 0-14 16,4 0 14-16,7 0 0 15,1 0 0-15,1-4-1 16,3 4 2-16,-3 0 13 15,0 0-14-15,1 0-10 16,-3 0 10-16,-2 0 0 16,0 0 0-16,-3 0-1 0,-1 9 1 15,1 5 8-15,-4 1-6 16,4 3 16-16,-4 2 5 16,-2-4 7-16,0 0-15 15,0-4 5-15,0-2-18 16,0-2 47-16,0-2-29 15,-8 0-7-15,0-2 16 16,-1 4-19-16,-2-1-4 16,-1-4-6-16,2 1 9 15,0 0-3-15,4-4-6 16,-1 0-12-16,3 0-2 16,2 0-8-16,-3 0-37 15,1-4-25-15,-1-6-4 0,-4-10 12 16,3 4-124-1,-2-2-82-15</inkml:trace>
  <inkml:trace contextRef="#ctx0" brushRef="#br0" timeOffset="65053.41">8606 13515 641 0,'0'0'219'0,"0"0"-141"16,0 0-55-16,0 0-8 16,0 0-15-16,0 0 8 15,0 0 13-15,42-1-14 16,-22 1 10-16,2 0 1 15,0 0-10-15,-1 0 1 16,-6 0-9-16,-3 0 6 16,-6 0-2-16,-2 0-4 15,1 0 0-15,-1 0-1 16,2 0 1-16,2 0-61 16,-7 0-95-16,-1 0-172 0</inkml:trace>
  <inkml:trace contextRef="#ctx0" brushRef="#br0" timeOffset="66062.82">7721 14037 700 0,'0'0'130'16,"0"0"-65"-16,0 0 10 16,0 0-38-16,0 0-10 15,0 0-18-15,0 0 14 16,-9 0 35-16,9 0 10 16,0 0-5-16,0 0-6 15,0 0-32-15,-3 0 4 16,3 0-22-16,0 0-6 15,0 0 9-15,0 0-10 0,0 0-2 16,0 0-7 0,0 0-13-16,0 0 16 0,10 0-15 15,9-3 21-15,6 2 10 16,4-2-9-16,2 1 6 16,0 1-5-16,0-4 4 15,-1 4 3-15,-6-4-9 16,-3 4-1-16,-4-2 1 15,-5 2 0-15,-4 1 1 16,-7 0-1-16,-1 0 0 16,0 0 12-16,0 0-12 15,0 0-1-15,0 0 0 16,0 0-49-16,0 0-24 0,0 4 7 16,-5 8-18-1,-5 0-42-15,4-4-174 0</inkml:trace>
  <inkml:trace contextRef="#ctx0" brushRef="#br0" timeOffset="67489.92">8494 14052 705 0,'0'0'149'0,"0"0"-116"15,0 0 6-15,0 0-17 16,0 0-15-16,0 0 2 16,0 0 34-16,-11 3 19 15,8-1-20-15,1-2-42 16,-1 0 33-16,2 4-31 16,-2-4 5-16,1 0 2 15,-4 0-9-15,-1 0 10 0,-2 4-10 16,-2-3-5-16,2 2 5 15,2-1 0-15,3-1-1 16,-1-1 1-16,5 2 0 16,0-2 4-16,0 0-4 15,0 0 0-15,0 0 9 16,0 0-9-16,0 0 12 16,0 0 2-16,0 0-14 15,0 0 0-15,0 0-1 16,0 0-4-16,12 0 5 15,3 0 2-15,3 0-2 0,1 0 9 16,2-2-9 0,2-1 10-16,-2-1-10 0,2 0 0 15,-1 0 1-15,1-1-1 16,-4 4 0-16,0-3-1 16,-6 1 2-16,0 2 5 15,-4 1-6-15,-2-4-4 16,-1 2 4-16,-1 2 0 15,0-3 1-15,-3 2-1 16,0 1-1-16,0 0 0 16,-2 0 1-16,0 0-2 15,0 0 2-15,0 0 0 16,0 0 1-16,0 0 7 16,0 0-7-16,0 0 24 15,0 0-15-15,-2 0-10 0,-12 0 11 16,-3 0-11-16,-8 0 0 15,-6 0 0-15,-2 1 0 16,-2 8 0-16,5-8 0 16,1 3 0-16,4 0 1 15,5-1-1-15,5-1 0 16,4 2-1-16,1-4 1 16,4 0 2-16,-1 0-2 15,3 1-3-15,2-1 3 16,0 0 0-16,2 0 0 15,0 0 0-15,0 0-3 16,0 0-6-16,0 0 9 16,0 0-12-16,0 0 11 15,0 0-5-15,0 0-3 16,0 0 3-16,0 0 1 0,0 0 4 16,6 0 1-16,5 0-5 15,3 0-2-15,-1 0 7 16,3 0-19-16,-1 0-14 15,1 0-38-15,1 0 2 16,-3 0-121-16,-3 0-208 0</inkml:trace>
  <inkml:trace contextRef="#ctx0" brushRef="#br0" timeOffset="92568.14">7709 16317 383 0,'0'0'130'16,"0"0"-94"-16,0 0-26 16,0 0-10-16,0 0 47 15,-15-6-46-15,15 6-1 16,0 0 3-16,0 0 7 15,0 0 0-15,0 0-3 0,0 0-6 16,0 0 42 0,-2 0-20-16,2 0 10 0,0 0 25 15,0 0-6-15,0 0-23 16,0 0-16-16,0 0-6 16,0 0-1-16,0 0-6 15,0 0-15-15,0 0-14 16,0 6-14-16,0 1 18 15,0 3-41-15,0-1-15 16,4-4 52-16,-2-1-26 16,1 0-14-16,-3-4 48 15,0 5 21-15,0-5 31 16,0 4-31-16,0 2-24 16,-7-3 23-16,1 2 1 15,3-5 0-15,1 4 25 0,0-4 34 16,2 0 15-1,0 0-4-15,0 0-31 0,0 0 12 16,0 0-34-16,0 0 2 16,0 0-6-16,0 0-12 15,0 0 9-15,0 0-10 16,0 0-9-16,0 0 9 16,0 0 2-16,4 0 15 15,7 0 6-15,2 0-11 16,1 0 9-16,1 0-21 15,1-4 0-15,3-1 10 16,0 2 2-16,6-3-2 0,2 2 14 16,2-6-18-16,4 2 17 15,5-6-23-15,7 6 9 16,5-7 2-16,8 2-10 16,11-4 1-16,3 3 8 15,3-4-9-15,-4 4 9 16,-3-4-10-16,-6 6 0 15,-5-2 4-15,-3 1-4 16,-2 0-1-16,-4-1 0 16,2 2 1-16,-3 2 2 15,-1-2-2-15,-1 2 0 16,2-5 1-16,2 2-1 16,2-3 0-16,0-2-1 0,1 4 2 15,-4-4 6-15,-1 3-7 16,0-2-2-16,-2 4 2 15,-1-4-1-15,1 2 1 16,1-3-1-16,2 3 2 16,0-2 6-16,-1 1-7 15,2-1 0-15,0 2 0 16,0-3 0-16,4-4 0 16,1 4 0-16,2-3 1 15,0-2 6-15,-6 4-7 16,0 2-5-16,-4-1 5 15,1 0 0-15,-3-4 1 16,6 0-1-16,-1 0 0 16,0 0 6-16,4-2-6 15,1 0-7-15,1-1 7 0,3 4 0 16,0-6 2-16,0 1-4 16,-2 2 8-16,0-2-9 15,-5 2 3-15,-2 0 0 16,-3 2 0-16,4 2 0 15,1-2 1-15,2 0-1 16,5 0 1-16,2-5 15 16,3 1-16-16,1 2-5 15,-1-4 5-15,2 4 1 16,0 0-1-16,-3-2 0 16,2-1 0-16,-1 4 6 15,-1 0-6-15,-2-2-7 0,-2 2 7 16,-3 0 0-16,-1-1 7 15,0 4-7-15,-3-7 0 16,0 5 3-16,3 3-3 16,-1-2-1-16,5 2 0 15,3-2 0-15,1 1 1 16,-2 2-2-16,-3 2 2 16,-3 2 0-16,-5 0 2 15,-5 3-2-15,2-2-2 16,-2-1 2-16,3 3 7 15,1-1-7-15,2-1 0 16,1 0-1-16,0 1 1 16,3 5-1-16,0-5 0 0,-4 6 1 15,4-2 4-15,0 2-4 16,-2 0 0-16,4-1 0 16,-2-2 0-16,-5 1-1 15,-7 2 0-15,-4 2 1 16,0 1-2-16,2 2-2 15,5-2 4-15,6 1 3 16,3 2-3-16,3 0-1 16,-3 0-1-16,-5 0 2 15,-7 0 0-15,-9 0 0 16,-6 0-7-16,-2 0 0 16,-1 6 5-16,4 1-4 15,-1 3 6-15,10 0 0 0,4 1 4 16,9 4-4-1,7-1-3-15,4 0 3 0,4-1 1 16,0 4-1-16,-5-1 0 16,-5 0-1-16,-6-2 0 15,-5 3-11-15,-3-4 11 16,-5-1 1-16,-1 2 0 16,-1-3 0-16,1-3 0 15,4 3 0-15,5-1 2 16,5 5-2-16,6-8-3 15,3 2 2-15,0 0 1 16,0-3-1-16,-6 2 1 16,-8-2 0-16,-4 2-2 15,-4 2 2-15,-5 2-6 0,-5 4-2 16,3 0 8-16,0 1-1 16,0 3 1-16,3-3 0 15,-1 4 4-15,2-1-4 16,-2 0-7-16,4-1 7 15,-4 2 0-15,2-1 1 16,-1 0-2-16,5 0 2 16,-2 0-4-16,-1-2 3 15,1 0-1-15,-1 0 1 16,-5 0 0-16,-3 0 1 16,-3 0-1-16,-3 1 0 15,-2 3-7-15,-2-4 2 16,-1 4 5-16,3-4 3 0,1 4 4 15,2 4-7-15,4-4 0 16,-1 2 0-16,0 2 8 16,3 1-8-16,-2-4-1 15,-3 4 1-15,1-6 0 16,-4 6 0-16,-1-4-2 16,-3 4 2-16,-1-1 6 15,-1 0-6-15,1 2-2 16,1-2 2-16,1-2 6 15,4 2-5-15,0 1-1 16,3-4 0-16,1 6 0 16,0-2 0-16,-1 5-1 15,-1-1 1-15,-4 0 1 0,-2-4-1 16,-1-1 0 0,-3-2 0-16,-4-10 13 0,-1-2-13 15,-1-6-2-15,-4-2 1 16,0-1 1-16,2-3 1 15,-4 0-1-15,0 0 6 16,0 5 6-16,0-5-12 16,0 0 0-16,0 4 2 15,4-2-2-15,-2 0 0 16,-2 0-2-16,0-2-30 16,0 0 16-16,-4 0-14 15,-17-4-133-15,1-7-140 0</inkml:trace>
  <inkml:trace contextRef="#ctx0" brushRef="#br0" timeOffset="92889.76">16622 15940 335 0,'0'0'186'15,"0"0"-112"-15,0 0 78 16,0 0-24-16,0 0-66 15,0 0-29-15,0 0-12 16,69 103-10-16,-53-90 7 16,-1 1 3-16,1-10 1 15,-1-2 14-15,6-2 5 16,-2 0-18-16,4-6 6 0,-1-10-12 16,-1-4-8-16,-4-2-8 15,-3-4 0-15,-3-2 28 16,-5-3-29-16,-2 0 1 15,-4-6 9-15,0 3-10 16,0-2-28-16,0 6-5 16,-17 8-47-16,-3 8-21 15,-3 9-160-15</inkml:trace>
  <inkml:trace contextRef="#ctx0" brushRef="#br0" timeOffset="101802.54">17389 15249 1038 0,'0'0'130'0,"0"0"-75"16,0 0-39-16,0 0 0 0,0 0-16 15,0 0-24-15,-14-23 24 16,14 23 1-16,0 0-1 15,0 0 16-15,0 0-15 16,0-4 1-16,0 4 13 16,0 0-14-16,0-4 15 15,0-1-16-15,0 1 0 16,-2 0 1-16,-3-2 5 16,1 0-6-16,2-1 0 15,-5-2 9-15,3 0-11 16,-6-4 2-16,4-1-2 15,-3 0 2-15,-2-2 7 16,0-2-7-16,0-2 0 0,-1 1 1 16,1-2-3-1,1 0 2-15,-4 6-1 16,3 3 0-16,-1-5 1 0,1 7 0 16,1-3-1-16,-2 1 2 15,1 1 4-15,-3 0-5 16,1 1-7-16,2 0 7 15,-3 2 0-15,1-3 0 16,0 4 0-16,0-1 1 16,2 2 3-16,-3-4-4 15,3 3-1-15,-1 2 1 16,-1 0 0-16,0-1 1 16,0 3-1-16,-5-1 0 0,0 0-1 15,2-2 1 1,-1-1-6-16,1 2 6 0,1-1 0 15,-2 0 9-15,0 0-9 16,-1 1 0-16,1-4 2 16,-4 0-2-16,1 4-6 15,-2-4 6-15,0 5 0 16,-1-4 3-16,-1 2-3 16,-2 2 0-16,-3-4 1 15,-3 2-1-15,3-1-6 16,-2 0 6-16,-2 2 0 15,2-2 5-15,-6-1-5 0,1 0-2 16,-1 2 2 0,-3-3 0-16,-1 4-1 0,4 2 0 15,-3-8 1-15,0 3 1 16,2 0-1-16,2-1 0 16,1 3 3-16,1-2-3 15,1-1 1-15,-3-1-2 16,3 2 3-16,-3-1 1 15,0 2-3-15,-2 1-5 16,1-4 5-16,-1 4 0 16,0 0 0-16,0-3 0 15,0 2 0-15,3 0 1 16,-4 0-1-16,-1 1 0 0,3-2 0 16,-3 2 0-1,-1-1-1-15,-1 1 0 0,0 3 1 16,-3-3-4-16,-1 2 4 15,-4 4 0-15,1-6 4 16,0 3-4-16,0 2-1 16,-2-2 1-16,2-1 0 15,-5 3-2-15,-2 1 2 16,-1-3-7-16,-1 3 7 16,-4-1 0-16,2-4 1 15,-3 1-3-15,1-2 9 16,-2 3-1-16,-4-3-6 15,1-1-18-15,-2 3 18 16,1 2 8-16,-1-2-8 16,3-1-6-16,4 2 6 0,2 2-1 15,-1 1 1-15,-1 0-1 16,-3 0 1-16,-5 0 0 16,-6 0 6-16,-2 0-14 15,-3 5 17-15,2 3-2 16,-4-3-7-16,0 0-7 15,1 4 7-15,-4-6 1 16,2 6 7-16,1-2-8 16,-9 1 0-16,-1 5-11 15,-7-6 11-15,3 3 0 16,-1-1 0-16,2 1 0 16,5-6 12-16,2 0-12 0,0 2 0 15,1-2 1-15,-1-1-1 16,1 3-2-16,-1 1 1 15,0 3 1-15,-1-4-3 16,5 6 3-16,5-7 0 16,7 2 6-16,4-1-6 15,6-2 0-15,1 0 0 16,4 0 0-16,0 2-3 16,4-2 3-16,4-2-3 15,-2 5 2-15,-2-1 1 16,-6 1 0-16,-4 1-2 15,-5 2 4-15,0 0-2 16,2 0 0-16,5 2 0 16,-4 0 1-16,4 2-1 15,-7 4 0-15,-4-4-1 0,-3 9 2 16,-4-7 4-16,4 3-5 16,7-2 0-16,9 1 0 15,4 0 6-15,8 0-6 16,2 1 0-16,2 6 2 15,1 3 3-15,-3 0-5 16,-5 10-8-16,-5 2 8 16,-7 7 0-16,-1-3-5 15,-5 1 5-15,0-1 0 16,0-3 12-16,-3-1-12 16,3-2-8-16,-2-5 8 15,4 3 1-15,2-11 0 16,7 1-1-16,10-2 2 0,3-1-9 15,7-2 7-15,3 2-7 16,1 4 5-16,1 5 2 16,0 6 0-16,-3 3-2 15,1-1 9-15,-2 4-2 16,-1 2-5-16,-1 2-7 16,-4 2 7-16,3-6 0 15,2-3 8-15,7-9-8 16,4-6 0-16,5-4 7 15,0 2-6-15,-1 2 15 16,-1 1-1-16,1 0-14 16,4-2 5-16,1-2-3 15,2-4 7-15,5-11 6 0,6 1-13 16,1-5 14 0,2-4 5-16,0 4-13 0,2-4 8 15,-2 0-17-15,2 0 0 16,0 0-5-16,0 0 5 15,0 0-7-15,0 0-6 16,0 0-22-16,0 0 9 16,0 0-32-16,0 0-23 15,0 0 25-15,0-4-46 16,0-10-28-16,0-12-27 16,0 1-63-16,0 0-32 0</inkml:trace>
  <inkml:trace contextRef="#ctx0" brushRef="#br0" timeOffset="102184.56">7663 15946 163 0,'0'0'100'0,"0"0"-61"16,0 0 60-16,0 0-28 15,0 0-25-15,0 0-7 16,0 0-14-16,-27-91-8 16,27 91 16-16,0 0 38 15,0 0-19-15,0 0-46 16,0 0-6-16,2 14-8 15,3 9 8-15,-3 8 41 16,0 9 22-16,-2 9-38 16,0 1-8-16,0-2-1 15,0 2 1-15,-7-6-8 16,7-8-3-16,0 0 4 0,0-6 6 16,7-6-16-16,11 2 1 15,5-3 6-15,1-9-7 16,10-2-3-16,3-8 3 15,10-4 2-15,8-8 58 16,12-19-42-16,9-9-7 16,4-4 4-16,5 4-4 15,-4 4 7-15,-8 10-18 16,-7 6-36-16,-5 10-4 16,24 6-57-16,-17 4-111 15,-1 6-44-15</inkml:trace>
  <inkml:trace contextRef="#ctx0" brushRef="#br0" timeOffset="107297.74">8320 15859 682 0,'0'0'104'0,"0"0"-55"15,0 0-25-15,0 0-23 16,0 0 10-16,0 0-11 15,-13 0 0-15,13 2 14 16,0 2-14-16,0-4 1 16,-2 4 8-16,2 0-8 15,-5 2 9-15,-4 11-10 16,-4-4 0-16,-5 9-1 16,-2-4-25-16,-2 1-29 15,1-7 19-15,6-2 16 16,3-4 20-16,8-4-1 15,2-1-44-15,2-1-44 16,0 0 9-16,0 5 57 0,0-5 12 16,0 0 11-16,0 0 32 15,0 0 30-15,0 0 7 16,0 0 5-16,0 0-37 16,0 0-24-16,0 0-5 15,0 0-7-15,4 4 9 16,6 0-10-16,5-3 0 15,3 4 19-15,2-1 13 16,4 0 4-16,5 4-4 16,0-8 0-16,5 3 18 15,1 3-19-15,3-1-15 16,7-5 4-16,1 4-10 16,6-2-9-16,4 0-1 0,-3-2 8 15,3 0 5-15,-3 0-13 16,-1 0-11-16,-3 0 11 15,2-4 12-15,2-8 1 16,-1 6-8-16,-1-2 4 16,-2 4 2-16,-5 4-11 15,-1 0 0-15,-3 0 0 16,-2 0 0-16,-3 0 0 16,-2 0-9-16,-1 0 9 15,-3 0 7-15,-5 0-7 16,-1 0-1-16,-6 0 1 15,-1 0 1-15,-1 0-1 0,-1 0 0 16,-1 0 1 0,-1 0 9-16,-3 0-10 0,-3 0-7 15,-2 0 6-15,-2 0-31 16,-2 0-29-16,0 4-46 16,0 0-141-16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12T03:09:30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16020 7004 185 0,'0'0'82'0,"0"0"-11"16,0 0-19-16,0 0 13 16,0 0-28-16,0 0-14 15,-9-14-1-15,7 12-5 16,0 0-7-16,-2 0 34 15,2 0-30-15,-1 0 3 16,-2 0-1-16,1 0-1 16,2 2-4-16,-3-2 7 15,1 2-17-15,0 0 18 16,-1 0-19-16,-2-2 0 16,3 2 7-16,-3 0-5 0,3-2 8 15,0 2-10-15,0-3 1 16,4 3 17-16,-1 0-18 15,-1 0 1-15,-5 0 2 16,-2 0 16-16,-2 0-11 16,-7 0-8-16,1 0 2 15,0 0 4-15,3 3-5 16,2-3-1-16,5 2 39 16,3-2-38-16,4 0 15 15,-2 0-16-15,2 0 4 16,0 0-5-16,0 0 1 15,0 0-3-15,0 0 3 0,0 0 10 16,0 0-3-16,4 0 15 16,5 0-22-16,7 0 15 15,5 0-15-15,6 4 0 16,9 0 3-16,5 0-1 16,-2 4-2-16,6 4-30 15,-11 0-70-15,-17-4-191 0</inkml:trace>
  <inkml:trace contextRef="#ctx0" brushRef="#br0" timeOffset="56883.84">16063 9682 492 0,'0'0'178'0,"0"0"-137"0,0 0-6 16,0 0-29-1,-18-20 1-15,18 20-11 0,-2 0 4 16,2 0 0-16,-3-3 1 16,-1 3 0-16,2 0 28 15,0-2 2-15,0 2-16 16,2 0-1-16,-3 0-4 16,3 0-4-16,0 0-6 15,-3 0 9-15,1 0 8 16,0-2-17-16,-2 2 0 15,-1 0 0-15,1 0 6 16,0 0-6-16,2 0 0 16,2 0 0-16,-3 0 0 15,3 0 0-15,-2 0-13 16,-1 0 12-16,0 0 1 0,-2 0 2 16,0 0-2-1,-1 4 0-15,1 0-6 0,-2 2 6 16,3 1-6-16,-3 2 6 15,3-1 1-15,0 2-1 16,-1 2 0-16,0 2 9 16,3 0-2-16,0 5-7 15,-1 2 0-15,1 6-1 16,2 5 1-16,0 0-1 16,0 1 1-16,0 0 0 15,0-5-5-15,7-3 5 16,5-8-10-16,-4-3 10 15,3-4 0-15,-1-4 1 0,-2-2-1 16,1-2-10 0,3-2 10-16,1 0 10 0,3 0 7 15,-1 0-15-15,3-9 16 16,-1-8 7-16,1-3-25 16,-2-6 6-16,0-2 26 15,-6-2-31-15,-5-6 0 16,-3-2 12-16,-2-1-7 15,0-1 6-15,-9 2-11 16,-6 6 11-16,-1 4 37 16,1 8-42-16,3 6 21 15,1 7 3-15,1 2-30 0,-3 4 1 16,1 1-2-16,-4 0-61 16,-4 8 21-16,0 17-17 15,2 23-21-15,7-4-73 16,5-4-167-16</inkml:trace>
  <inkml:trace contextRef="#ctx0" brushRef="#br0" timeOffset="57098.78">16201 10101 1079 0,'0'0'102'0,"0"0"-84"16,0 0-18-16,0 0-54 15,0 0-35-15,0 0-49 16,0 0-68-16,35 16-93 0</inkml:trace>
  <inkml:trace contextRef="#ctx0" brushRef="#br0" timeOffset="57251.72">16408 10080 922 0,'0'0'113'16,"0"0"-87"-16,0 0-26 0,0 0-84 15,0 0-81 1,0 0-246-16</inkml:trace>
  <inkml:trace contextRef="#ctx0" brushRef="#br0" timeOffset="57402.49">16577 10038 801 0,'0'0'131'0,"0"0"-89"15,0 0-41-15,0 0-1 16,0 0-57-16,0 0-116 15,0 0 7-15,0 0-118 0</inkml:trace>
  <inkml:trace contextRef="#ctx0" brushRef="#br0" timeOffset="59265.37">16570 9726 842 0,'0'0'138'0,"0"0"-102"16,0 0-36-16,0 0-6 16,0 0 6-16,0 0 4 15,0 0-4-15,135 52-1 16,-102-38 1-16,-7-5 0 15,-3 0 2-15,-7-4-2 16,-8-2-12-16,-3-3 11 16,-3 1-44-16,0-1-11 0,-2 0 31 15,0 0-7-15,0 0 2 16,0 0 13-16,0-7-87 16,0-5 76-16,0-1 27 15,0 1 1-15,0 2 14 16,-2 2-8-16,-3 0 11 15,1 4-17-15,2 1 10 16,2-4-7-16,0 3-3 16,0-3-10-16,0 1 10 15,0-5 0-15,0 3 2 16,0 0-2-16,0 2 0 16,0-3 42-16,0 4-29 15,0-1 4-15,0 3-4 16,0-2 13-16,0 3 34 15,0 2-29-15,0 0-19 0,0 0 4 16,0 0-16-16,0 0-22 16,0 4 0-16,0 11 22 15,0 2 2-15,-6 5-2 16,-4 2 0-16,-1-1 22 16,-5-2-20-16,1-1 11 15,-1-2 0-15,-1-1-13 16,1-6 0-16,5-4-12 15,2-4-10-15,3-3 9 16,0 0-21-16,2 0-10 16,0-7-78-16,-1-7 5 15,3-4 63-15,0-3 15 0,2-1 23 16,0 0 16-16,0-2 12 16,4 2-5-16,9 0 2 15,1 5-9-15,-3 0 19 16,-4 5 13-16,2 5 26 15,-2 4-14-15,-1 3 1 16,5 0-20-16,1 2 5 16,1 14-29-16,1 5 35 15,-4 0-15-15,3 3-11 16,-3 0 6-16,-4-4-9 16,-1-2-7-16,-5-4 0 0,0-2-10 15,0-6-13 1,0-3-42-16,-13-3 31 0,-1 0 0 15,-3-4-18-15,-6-28-32 16,0-5-27-16,6 1-94 16,1 4-20-16,12 18 225 15,-2 6 192-15,5 2 26 16,-1 2-72-16,2 4-87 16,0 0-46-16,0 0-5 15,0 12-1-15,0 7-6 16,7 2 9-16,-1 2 9 15,1-2-5-15,-2-1 4 16,-1-2-18-16,0-4 10 16,-1-3-10-16,-3-6 0 15,0 0-24-15,0-5 23 0,0 0 1 16,0 0-17-16,-5-3-23 16,-4-4 8-16,2 0 30 15,1 1 2-15,0 2-7 16,3 3 7-16,1-2 3 15,0-1 0-15,-4 2-3 16,2-2 1-16,0 1 4 16,-5-3-5-16,1-1-1 15,-6 3 0-15,3-2 1 16,-3 2 1-16,5 0-1 16,1-1 0-16,-2 4 1 15,6 1 0-15,-1 0 6 16,3-1-1-16,0 1-5 15,2-3-1-15,0 1 0 0,0 1 3 16,0-2-3-16,0 0 0 16,0 0 0-16,0-1 5 15,0 0 6-15,0 0 7 16,4 4-18-16,3 0 11 16,5 0-11-16,0 10 10 15,9 7 13-15,2 4 6 16,0 3 3-16,2 0-2 15,0-2-16-15,-5-4-13 16,-3-4 21-16,-5-5-22 16,-7-6 6-16,-3 0 7 15,-2-2 35-15,0-1 15 16,0 0-37-16,0 0-25 0,-5 0 22 16,-9-7-23-1,-1-7-35-15,-3-3-15 0,-2-2-25 16,0-4 20-16,0 0-13 15,-1-2-9-15,4 3 75 16,1 2-14-16,5 1 6 16,3 2 10-16,1 3 0 15,2 6 23-15,1 4 4 16,1 2 2-16,3 2 10 16,0 0-33-16,0 0-6 15,0 0-15-15,7 10 15 16,9 4 46-16,7 7 16 15,0 0-45-15,4-1 15 0,0 0-16 16,0 1-3 0,-5-6-5-16,-4-3-7 0,-4 1-2 15,-6-6 1-15,-1 0-2 16,-3-4 2-16,1 3 0 16,-2-4-9-16,-1 1-76 15,-2-2-5-15,0-1-28 16,0 0-46-16,-10 0-128 0</inkml:trace>
  <inkml:trace contextRef="#ctx0" brushRef="#br0" timeOffset="59573.55">16816 9647 438 0,'0'0'128'0,"0"0"-46"15,0 0-37-15,0 0-29 16,0 0 13-16,0 0-28 16,0 0 21-16,-56 32-20 15,30-16-1-15,5-4 15 16,-1 0-10-16,5-2-6 16,-2 0 0-16,3-4 0 15,6 0-9-15,1 0 1 16,2-3-28-16,7-1 23 15,0-2-44-15,0 1-52 16,0-1 31-16,7 0 55 0,6 0 8 16,9 0-1-1,-1 0-25-15,-6 0-114 0</inkml:trace>
  <inkml:trace contextRef="#ctx0" brushRef="#br0" timeOffset="59729.67">16816 9647 188 0,'-67'29'180'0,"67"-30"-65"16,0 1-57-16,0 0-58 16,0 0 0-16,0 4-24 15,0 10 9-15,-11 6 15 16,-3 6 12-16,-13 18-12 16,6-3-31-16,-2-6-64 0</inkml:trace>
  <inkml:trace contextRef="#ctx0" brushRef="#br0" timeOffset="60593.47">15857 10243 773 0,'0'0'121'15,"0"0"-96"-15,0 0-19 16,0 0-6-16,0 0-18 16,0 0 17-16,0 0 1 15,76 8 18-15,-40-6-18 16,4-2 20-16,7 0 12 15,4 0-9-15,7 0-10 16,5 0 0-16,5 0-13 16,6 0 17-16,4 0-17 15,5 0 0-15,-1 0 8 16,-6 0 1-16,-7 0-9 16,-11-2 0-16,-15 0 0 15,-12-3 15-15,-14 4-15 0,-6 1 0 16,-6 0 9-1,-3 0 5-15,-2 0 11 0,0 0-25 16,0 0 6-16,0 0-11 16,0 0 5-16,0 0-36 15,0 0-7-15,-24 0-64 16,-1 0-133-16,-2 0-95 0</inkml:trace>
  <inkml:trace contextRef="#ctx0" brushRef="#br0" timeOffset="62823.82">15675 8962 658 0,'0'0'93'16,"0"0"-61"-16,0 0-18 16,0 0-13-16,0 0-2 15,0 0 1-15,0 0-3 16,-4-25 3-16,1 25 35 16,1-2-6-16,0-1 14 0,0 3-26 15,-2 0 18 1,0 0-35-16,0 0-13 0,2 0 13 15,0 0 0-15,-2 0 1 16,1 3-2-16,-1 9 2 16,4 7 6-16,0 4-7 15,0 9-9-15,0 4 9 16,4 8 7-16,7 5-7 16,1 0 0-16,1 1 1 15,-2-3 6-15,0 1-7 16,-2-5-6-16,-5-5 6 15,-1-6 1-15,-3-4-1 16,0-6 0-16,0-3 1 0,0-1-6 16,0 3 5-1,-13-1-9-15,-10 2 9 0,-2-3 6 16,-4 0-6-16,3-5 0 16,2-5 3-16,3-3 11 15,8-5-12-15,6-1-1 16,3 0 10-16,4 0-10 15,0 0 9-15,0 0-10 16,0 0-13-16,0 0 12 16,0 0 1-16,4 1-9 15,10 4 8-15,3 1 2 16,1 4 9-16,1 2-10 16,-2 3 0-16,-3 0-4 15,-3 3 4-15,-5 3-2 0,-2 2 2 16,-2 4 0-16,-2 2 6 15,0 4-6-15,0 5-14 16,0 0 11-16,0 2 3 16,-6 0-9-16,2-2 9 15,2-4 1-15,2-6-1 16,0-2-2-16,0-2 2 16,0-2 7-16,0-2-6 15,0 0 5-15,0 1-3 16,2-6 3-16,2-2 13 15,0-1-19-15,2-5 0 16,-2-1-5-16,2 0 5 16,1 1 0-16,13-7-50 0,-2 0-93 15,0 0-67-15</inkml:trace>
  <inkml:trace contextRef="#ctx0" brushRef="#br0" timeOffset="79386.75">13955 16223 9 0,'0'0'0'0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12T03:11:35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14723 4776 599 0,'0'0'106'0,"0"0"-56"16,0 0-15-16,0 0 47 16,0 0-41-16,0 0-14 15,-33-8 1-15,27 8 8 16,1-2 6-16,-1 2-11 15,-4-2-9-15,2 2 20 16,1 0-32-16,-3 0-10 16,4 0 7-16,0 0-6 15,-5 0 0-15,-1 0-1 16,-1 12-6-16,-3 3 5 16,-1 3 1-16,-2 1-1 15,4 4 1-15,-3-1 0 16,1 3 0-16,-1 2 0 0,-3 2 1 15,0 3 8 1,-2 1-9-16,-2 1 0 0,5-1 1 16,1 4-1-16,3 1 0 15,0 3 0-15,0 2 0 16,3 5 4-16,-2 3-4 16,4 3-17-16,0 2 17 15,1 1 0-15,4 2 19 16,1-1-19-16,3-4 0 15,2-2 4-15,0-8-4 16,0-5-6-16,7-3 5 16,5 0 2-16,5-3-1 15,3-3 0-15,2-1-3 0,5-3 3 16,4 1 0-16,4-5 1 16,8 0-1-16,-1-4 0 15,3-5 10-15,-1-5-10 16,4-3 0-16,-2-5 6 15,3 0-6-15,0-6 0 16,4-14 0-16,3-3 1 16,0-3 18-16,-1-1-19 15,-3-1 0-15,-7-1 8 16,-8 2-8-16,-5 2 0 16,-8-5 16-16,-4-2-6 15,-2-6 18-15,-1-6-28 0,-1-6 10 16,-1-8-3-16,-1-4-6 15,-1-7-1-15,-3 0 3 16,-6 2 10-16,-4 3-6 16,0 6-7-16,0 5 13 15,-12 5 32-15,-5 7-30 16,-3-1-2-16,-3 7-2 16,0-1-5-16,-4 2 20 15,-2-2-26-15,-5 1-1 16,1 2 1-16,-3 1 6 15,0 3-6-15,1 4 0 16,1 0 1-16,-1 6 11 16,1 0-12-16,1 5 0 15,2 7-1-15,0-2 1 16,-1 5-2-16,3 2 1 0,-2 0 1 16,4 2-14-16,3 0 14 15,1 0-18-15,6 2 7 16,-1 10-8-16,0 8-32 15,-4 9-4-15,-1 9-59 16,-4 19 14-16,6-7-102 16,3-6-104-16</inkml:trace>
  <inkml:trace contextRef="#ctx0" brushRef="#br0" timeOffset="5368.89">6012 12087 230 0,'0'0'125'16,"0"0"-80"-16,0 0-34 15,0 0 57-15,0 0-35 16,0 0-27-16,-18-5 27 15,16 5 9-15,-2-3 10 16,1 3-13-16,0 0 6 16,3 0 14-16,-2 0-26 15,2 0-13-15,-2 0 18 16,2 0-5-16,0 0-4 16,-2 0 0-16,2 0-28 0,0 0 39 15,0 0-39-15,0 0 0 16,0 0 4-16,0 0-4 15,0 0 1-15,0 0-2 16,0 0 8-16,0 0-2 16,0 0-6-16,0 0-10 15,0 0 9-15,0 0 1 16,0 0-7-16,0 0-3 16,0 0-5-16,14 0 6 15,3 0 9-15,1 0 0 16,4 3 3-16,-2 1-1 15,1-1-1-15,-2 1-1 16,-1-1 1-16,3-2-6 0,0 2 5 16,2-3 0-1,0 2 0-15,1-2 1 0,-2 0 1 16,0 0-2-16,-1 1 1 16,-4-1 15-16,-1 0-16 15,1 3-6-15,2-3 6 16,1 2 0-16,2-1 1 15,2 2-1-15,-1-3 6 16,-1 0-1-16,-2 2-5 16,-2-2-8-16,-1 0 7 0,-1 0 2 15,-1 0-1 1,-1 1 0-16,1-1 1 0,-1 0 6 16,-1 3-7-16,3-3-3 15,0 0 2-15,2 1 1 16,-3-1 1-16,1 0-1 15,-1 3 2-15,1-3-1 16,-1 0-1-16,1 0-1 16,2 0-1-16,-2 0 2 15,2 0-1-15,-1 0 0 16,1 0 1-16,2 0-8 16,2 0 8-16,1 0 0 15,-2-3-1-15,4-1 1 16,-4 3 10-16,1-1-10 15,-2-2 0-15,0 2-7 0,2-4 8 16,2 2-2-16,1-3-6 16,2 1 7-16,-1-2 10 15,4 2-10-15,-6 1 7 16,1 0-14-16,-3-1 16 16,-2 2-10-16,0 1 1 15,-4-2 0-15,2 1 10 16,-3 0-10-16,-1 2-13 15,-1-1 13-15,0 0 0 16,-2-1 0-16,-2 2 0 16,-2-1 0-16,-5 3 6 15,-2 0-6-15,2 0 0 16,-2 0 6-16,0 0 7 16,0 0-11-16,0 0 9 15,0 0-10-15,0 0 10 0,0 0-11 16,0 0-28-1,0 0-4-15,0 0-43 0,0 0-84 16,5 0-131-16,-1 0-2 0</inkml:trace>
  <inkml:trace contextRef="#ctx0" brushRef="#br0" timeOffset="7079.72">8183 12132 449 0,'0'0'69'0,"0"0"-68"16,0 0 24-16,0 0-17 15,0 0-7-15,0 0 1 16,0 0 19-16,-65-46 47 15,57 42-13-15,2 0-15 0,-1 1 37 16,1 1-16-16,4 0-18 16,-3 0-23-16,3 2-8 15,2 0-1-15,0 0-11 16,0 0 0-16,0 0-4 16,0 0 4-16,0 0-10 15,0 0 9-15,9 0 1 16,13 0 4-16,12 0-4 15,10 0 1-15,12-5 4 16,8-3-5-16,5-5-3 16,0 1 2-16,-7 2 2 15,-4 1-1-15,-13 0 0 0,-13 3 0 16,-13 4 2 0,-9 0-1-16,-6 2 3 0,-4 0-4 15,0 16-13-15,-16 10-221 16,-6 3-39-16</inkml:trace>
  <inkml:trace contextRef="#ctx0" brushRef="#br0" timeOffset="12171.48">9297 10734 568 0,'0'0'49'0,"0"0"-49"15,0 0-82-15,0 0 10 16,0 0 46-16,0 0 25 16,0 0 2-16,-1 0 48 15,1 0 80-15,0-4-57 16,0 2-33-16,0 0 14 16,0 2-38-16,0-2 24 15,0 2-38-15,0 0 7 16,0 0-2-16,0 0 10 15,0 0-8-15,0 0-8 16,0 0-21-16,0 4 21 16,0 14-10-16,7 12 10 0,9 18 0 15,1 32 10 1,5 33 6-16,-3-4-6 0,-4-6-10 16,-3-11 28-16,-2-17-28 15,3 9 1-15,1 12-1 16,-3 12 9-16,-5 17-8 15,1-12 12-15,-2-10-11 16,-3-14 20-16,1-19-22 16,-3 26 0-16,0 1 9 15,0 1-1-15,0-4 3 16,0-18 1-16,0 1-11 16,0-10 25-16,-3-10-25 0,-4-9-1 15,0-8 19-15,1-6-6 16,-1-6-2-16,3-4 7 15,-3-3-18-15,2 2 30 16,-1 2-29-16,-3 2 10 16,-1 3-1-16,-2 2 2 15,-3 1-2-15,-1-4-10 16,-3-3 9-16,4-3 8 16,4-10-4-16,2-3 3 15,-1-3-3-15,5-4-1 16,-4 2 8-16,-3-1-19 15,-3-1 11-15,-7 0 0 16,-5 1-12-16,-4-4 2 0,-3 0 7 16,-1 0 23-1,1 0-9-15,3 0-8 0,0 0-14 16,2-4 17-16,0 0-18 16,-4 2 0-16,-1-1 1 15,-1 3 1-15,-4 0 14 16,-1 0-16-16,5 0 0 15,-1 0-1-15,7 0 2 16,3 0-1-16,3 0 6 16,6 0-6-16,1 0 13 15,5 0-13-15,-1 0 0 16,1 0 4-16,1 0-4 16,0 0 0-16,3 0 0 15,1 0 7-15,2 0 30 16,2 0-37-16,-1 0 0 0,3 0 1 15,0 0-1 1,0 0 1-16,0 0-1 0,0 0 7 16,0 0 1-16,0 0-8 15,0 0-1-15,0 0 1 16,0 0 0-16,0 0 0 16,0 0 8-16,0-1-7 15,0-1 14-15,0 2-15 16,0-3 0-16,-3 3 2 15,1-1-1-15,0-1-1 16,-2 2 0-16,1-3 11 16,-1 2-9-16,2-2-2 15,-2 2-3-15,-1-3 3 0,0-1 0 16,-1 1 0-16,-3 0 0 16,0-1 0-16,0-1-7 15,-2-2 7-15,0 2 0 16,-3-5-1-16,-1 4 1 15,-1-1 0-15,-3-2 0 16,-4 2 1-16,-4-3-4 16,-4 4 3-16,2-2 0 15,0 1-1-15,0 1-5 16,4 1 6-16,4-3 0 16,-2 1 2-16,0 2-7 15,-1-2 5-15,2-2-6 0,-2 2 5 16,-3 0 1-16,0-2 0 15,-2 0-1-15,2 1 2 16,0 1-3-16,1-1 3 16,4 1-1-16,-3 0 0 15,2 0 0-15,-2-2 0 16,-2 0-1-16,-2 2 1 16,-3-2-2-16,6 1 2 15,-1 0-10-15,0 1 10 16,4 0 0-16,2 0 1 15,-2 2-1-15,1 0 0 16,2 0 3-16,-2 0-3 16,1 0 0-16,1 2 0 0,0 0 0 15,4 0-1-15,1 2 1 16,1-2 0-16,1 1 2 16,-3 0-2-16,1-1-2 15,-5 1 2-15,-5 0 0 16,-1-3-4-16,-3 2 4 15,0-1 0-15,-2 1 6 16,2 0-6-16,0 3-12 16,4-3 12-16,3-1 8 15,2 4-8-15,2-3-1 16,1 0 1-16,-1 1 3 16,-1 0-3-16,2-2 0 15,-1 2-1-15,-2-1 2 16,0-1-2-16,2 1 1 15,1 0 0-15,-2 3 11 0,2-2-11 16,-2-1-7-16,2 2 6 16,-1 0 2-16,0 0-1 15,1 1 0-15,-1-2 0 16,2 2 2-16,0 1-2 16,3-3-1-16,2 1 1 15,2 2 0-15,0-1 6 16,3-1-6-16,1 2-6 15,-2-3 6-15,3 2 0 16,-3 1 0-16,3-3 0 16,-3 1 1-16,0 1-2 15,1-2-2-15,-1 3 3 0,1-2 10 16,4 2-10 0,-4 0-1-16,6 0-10 0,-2 0 11 15,2 0 12-15,0 0-12 16,0 0-9-16,0 0 3 15,0 0 6-15,0-2-17 16,0 2-21-16,0 0-27 16,0 0 1-16,0 0-43 15,0 0-57-15,14 0 14 16,13-8-35-16,-6 2 12 16,2-4-174-16</inkml:trace>
  <inkml:trace contextRef="#ctx0" brushRef="#br0" timeOffset="36840.35">5027 17271 340 0,'0'0'173'0,"0"0"-96"15,0 0-53-15,0 0-24 0,0 0-10 16,16 0 10-16,-5 0 0 16,0 0 0-16,2 0-1 15,3 0 1-15,2 0 16 16,4 0-16-16,3 0 1 16,4 6 7-16,6-2-8 15,4 0 0-15,9 0 0 16,5 0 0-16,7-2 12 15,7-2-11-15,7 0 0 16,4 0 23-16,0-6-23 16,0-2 18-16,-6-2-18 15,-4 6 8-15,-5-1 0 16,-6 5-9-16,0 0 0 0,-2 0 11 16,3 0-11-16,6 0 19 15,6 0 0-15,3 0-9 16,6 0-1-16,-4 0-9 15,1 0-1-15,-5 0 1 16,-6 0 8-16,-3-3-7 16,-4 0 0-16,-4 1 1 15,-4-3 6-15,-5 1-8 16,0 0 0-16,2-2 1 16,-3-2-1-16,4 4-5 15,0-7 3-15,3 8 4 16,1-5-2-16,-2 2 0 15,2-2 0-15,0-2-4 16,-4-2 4-16,-1-2 0 16,-3 1 0-16,-6 4 0 0,-1 0 9 15,-9 4-9-15,-2-4 0 16,1 1 8-16,-2-2-8 16,2 1-10-16,2-3 9 15,0-3 0-15,4-3 0 16,1 4 1-16,1-6 0 15,3 6-2-15,-3 1 4 16,4 0-2-16,-4 3 5 16,1 0-4-16,-3 1-1 15,-2-2 0-15,1 1 1 16,-3 0-4-16,-3-9 3 16,1 4-8-16,0 1 8 0,-1-4 0 15,3 0 0-15,2 0-9 16,0 0-24-16,1-4 25 15,2-5-26-15,-3 1-23 16,2-2 25-16,-3-3 6 16,-5 0 13-16,0-1 3 15,-7-2 4-15,-7 2 6 16,-4 0 12-16,-7-6-5 16,0 0 26-16,0-6-8 15,-13 0 11-15,-3-4-5 16,-4 5-6-16,-5 3 14 15,1 2 1-15,-5 2-27 16,-5 0-1-16,-1 4 1 0,-5-8 6 16,-5 4-19-16,-6-5 7 15,-7 2-7-15,-6-5 0 16,-12 2 0-16,-6 7 31 16,-5 1-14-16,-3 9 12 15,1 4-13-15,0 7-15 16,-2 5 37-16,-1 3-38 15,1 3 1-15,-1-1 6 16,1-6 12-16,0 2-3 16,-1-6-16-16,1-3 7 15,0-2 3-15,1-6-10 16,2 1-8-16,3-2 8 16,0 2 1-16,2 4 19 0,0 2-13 15,0 8-1 1,0-1 3-16,6 5-8 0,-3 1-1 15,6 1 0-15,0 4 1 16,1-6 12-16,2 0-13 16,-4 4 2-16,0-8 1 15,-1 4-3-15,1 1-3 16,-6-4 2-16,1 3 2 16,0 2-1-16,-1 0 0 15,2 4 0-15,2-4 0 16,4 4 0-16,2 0 0 15,-3 0 12-15,-3 0-12 16,-4 4 0-16,3 0 0 16,0 2 2-16,5 2 21 0,8 1-17 15,3-5-6-15,8 9 10 16,1-5-1-16,4 7-2 16,2-5-7-16,5 3 12 15,1 3-12-15,1-1 0 16,3 2 0-16,-1-3 0 15,-1 5 0-15,6-2 9 16,0 0-9-16,6 1 0 16,3-4 6-16,2-1-6 15,-1 4-6-15,-2 1 6 16,4 0 1-16,-4 2 0 16,2 2-1-16,-1 4-3 15,1 3 2-15,2 4 1 16,-2 7-14-16,0 0 14 15,2 4 0-15,-4-2 9 0,0-1-9 16,3-3 0-16,0-2 9 16,0 0-9-16,-1 0 0 15,3-1 0-15,3-4 0 16,1 1 0-16,3-5 0 16,2 0 0-16,1 0 6 15,1 0-6-15,3 4-9 16,2 5 9-16,-2 0 0 15,6 4 0-15,-2 4-1 16,2-4 0-16,0 0-1 16,0-4 2-16,0-4-9 0,2 7 9 15,6-3 0 1,0-1 6-16,1 2-6 0,1-1 3 16,-4-6-3-16,3-2 3 15,-3-2-3-15,4 0 5 16,1-2-5-16,2 6 0 15,5-4 0-15,5 6-4 16,6 0-3-16,2-1 7 16,5-3-9-16,7 2 7 15,7 2 1-15,3-6 0 16,5 0-7-16,0-2 8 16,2-2-4-16,2 0 4 0,3-4-14 15,4-5 5 1,2-4 9-16,6-5-1 15,7-4 1-15,3 0 0 0,4 0-13 16,3 0 14-16,-1 0-2 16,-6-7-10-16,-4 1 11 15,-13-3 0-15,-9 1-7 16,-7 2 7-16,-6-7 1 16,-2 5-1-16,-7-1 0 15,-1 3-1-15,-3-2 1 16,-3 0 0-16,-5 6 0 15,-5-2 0-15,-5 4 1 16,2 0-1-16,1-5 0 16,-1 5-1-16,8-2 2 15,0-3 4-15,4-1-5 0,-2-2 0 16,0 4-3-16,-4 0 3 16,-6-2 0-16,-7 6 0 15,-3 0 0-15,-5 0 1 16,-4 0-1-16,2 0 1 15,-2 0 2-15,0 0-3 16,1-4-10-16,8 4 10 16,0 0 0-16,3 0 0 15,5 0 0-15,-2-5 0 16,-1 5 0-16,-6-3 0 16,-1 3-16-16,-5 0-1 15,-2-3 5-15,0 1-1 16,0-15-40-16,0 3-102 0,-9 3-102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12T03:30:25.6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9352 7277 537 0,'0'0'185'16,"0"0"-128"-16,0 0-9 15,0 0 5-15,0 0-28 16,0 0-25-16,-2 2 6 15,2-2 17-15,0 0-3 16,0 0 5-16,0 0 6 16,0 0-3-16,0 0-2 15,0 0-22-15,4 0 2 0,7 0 4 16,5-4-10-16,-1-6-1 16,5 0 1-16,1-3 0 15,-6 2 7-15,1-2-7 16,-5 4 0-16,-3-1 3 15,1-1-3-15,-1 1 0 16,-2 0 0-16,0 1 0 16,-1-1 6-16,-3 3-6 15,0 1-6-15,-2 2 6 16,0 3 2-16,0 1 4 16,0 0-4-16,0 0-2 15,0 0 8-15,0 0-8 0,0 0-3 16,0 0 3-16,0 0 0 15,0 7-16-15,0 9 6 16,0 5 10-16,0 4 1 16,0 0-1-16,5-1 0 15,-2-2-1-15,1-2 1 16,-3-4 0-16,4-2 0 16,0-3 1-16,-3-2 4 15,0-3-5-15,-2-2-9 16,2-2 8-16,-2-2-21 15,0 0-1-15,2 0-10 16,-2 0-22-16,0 0 3 16,0 4-36-16,0 0 16 0,0 2-5 15,-4 5-28-15,-5-3-48 16,1-1-52-16</inkml:trace>
  <inkml:trace contextRef="#ctx0" brushRef="#br0" timeOffset="210.88">9482 7431 196 0,'0'0'152'0,"0"0"-11"16,0 0-18-16,0 0-39 15,0 0-37-15,0 0-27 16,0 0-4-16,3 0-14 16,6 0 50-16,5 0-6 15,-1-2-16-15,3-2-14 16,1 3-7-16,1-1-9 15,3 2 0-15,0 0-1 0,6 0-19 16,-2 0-98-16,-7 0-92 0</inkml:trace>
  <inkml:trace contextRef="#ctx0" brushRef="#br0" timeOffset="2997.9">10408 8101 415 0,'0'0'151'0,"0"0"-95"16,0 0-41-16,0 0 17 15,0 0-10-15,0 0-21 16,0 0-1-16,-2 0 9 15,2 0-9-15,0 0 39 16,0 0-3-16,0 0-14 16,0 0 1-16,0 0-7 15,0 0 3-15,0 0 1 16,0 0-8-16,0 0 19 16,0 0-29-16,0 0 11 15,0 0 4-15,0 0 2 0,0 0-6 16,0-2-10-1,8-9 3-15,2 2 5 0,1-3-11 16,-3 0 0-16,2 2 0 16,-2-4 0-16,-2 0 1 15,4 0-1-15,-3-3 2 16,-3 2 6-16,-1 1-8 16,-1 4 0-16,-2 4 0 15,2 3 0-15,-2 1 1 16,0 2-1-16,0 0-22 15,0 0 22-15,0 0-19 16,0 0 4-16,0 2 15 16,0 9 1-16,0-2 0 15,0 5-1-15,4 0 1 16,0 3 7-16,-1-3-8 0,1 1 0 16,1-2 0-16,-3-3 1 15,0 0 5-15,1-4-6 16,-3-1-1-16,2 1 1 15,0 0 0-15,0 1 1 16,0-3-2-16,0 0-40 16,1 2-7-16,-1-2-56 15,2-2-1-15,-2 2-76 16,0-4-83-16</inkml:trace>
  <inkml:trace contextRef="#ctx0" brushRef="#br0" timeOffset="3863.22">10662 8075 230 0,'0'0'253'16,"0"0"-167"-16,0 0 23 15,0 0-8-15,0 0-49 16,0 0-43-16,0 0 33 16,-5 0-5-16,5 0 18 15,0 0 2-15,0 0-8 16,0 0-16-16,0 0-26 15,0 0-6-15,0 0 16 16,0 0-17-16,0 0-6 16,0 0 6-16,0 0 0 15,0 0 5-15,0 0-5 16,0 0-3-16,0 0 3 0,0 0 0 16,0 0-1-16,0 0-6 15,0 0 7-15,0 0 3 16,0 0-3-16,0 0-6 15,5 0 6-15,-1 0 0 16,3 0 0-16,2 0 0 16,0 0 0-16,-3 0 9 15,4 0-9-15,-4 0 0 16,-2 0-3-16,1 0 3 16,-1 0-1-16,-2 0 0 15,1 0 0-15,2 0-7 16,-3 0-5-16,2 0-24 15,-2 0 9-15,0 0-34 16,1 0-23-16,-1 0-25 16,-2 0-40-16,0 1 6 0,0 5-11 15,0-3-67-15</inkml:trace>
  <inkml:trace contextRef="#ctx0" brushRef="#br0" timeOffset="5866.99">10844 7944 205 0,'0'0'198'0,"0"0"-93"16,0 0-16-16,0 0-25 16,0 0-38-16,0 0 3 15,0 0 37-15,-2-1-14 16,2 1-7-16,0 0 3 16,-2 0-8-16,2 0-1 15,0 0-16-15,-3 0-8 16,3 0 19-16,-1 0-6 15,-4 0-8-15,3-2-4 16,-2 2-16-16,2 0 10 0,-4 0-10 16,4 0-4-16,-2 0-3 15,2 0 7-15,0 0-8 16,2 0 8-16,0 0-14 16,0 0 14-16,0-3 0 15,0 3 1-15,0 0-8 16,0 0 7-16,0 0-10 15,0 0 1-15,0 0-5 16,0 0 12-16,2 0-8 16,4 0 10-16,4 0 0 15,1 0 1-15,-3 0-1 0,-1 0 0 16,0 3 1 0,0-1 3-16,-3-2-4 0,-2 1-7 15,0-1 7-15,-2 0 2 16,2 3-2-16,-2-3-23 15,0 0-29-15,0 0 12 16,0 0-31-16,0 2-26 16,0-1-47-16,0 3-14 15,-2 3 73-15,-4-5-127 0</inkml:trace>
  <inkml:trace contextRef="#ctx0" brushRef="#br0" timeOffset="6284.93">10869 7893 98 0,'0'0'149'0,"0"0"-60"15,0 0 25-15,0 0-34 16,0 0 5-16,0 0-33 15,0 0-5-15,0-11-28 16,0 11-18-16,0 0 8 16,0 0-8-16,0 0 12 15,0 4-6-15,0 4-7 16,0 1 22-16,0-2-22 16,0 1 2-16,0 1 5 0,0-4-6 15,0 4 6-15,0-3-7 16,0 0-15-16,0-1 13 15,-4 0-6-15,2-1-5 16,-3-3 6-16,3 2-4 16,2-3 10-16,0 0-13 15,-2 0-14-15,2 0 28 16,-3 0-73-16,-2 0 9 16,3 0 2-16,-2-8-85 15,0-1-29-15,2-1-6 0</inkml:trace>
  <inkml:trace contextRef="#ctx0" brushRef="#br0" timeOffset="6354.23">10869 7893 7 0</inkml:trace>
  <inkml:trace contextRef="#ctx0" brushRef="#br0" timeOffset="6580.92">10869 7893 7 0,'-49'-16'172'0,"46"16"-59"0,3-3-21 0,0 3-3 0,0 0-35 0,0 0-5 15,0 0-12-15,0 0 7 16,0 0-7-16,0 0-30 15,0 4-7-15,0 9 20 16,10 3-1-16,3-2 34 16,1 1-30-16,-1-2-7 15,0-4-1-15,-4 1-2 16,0-3-12-16,-5-3 6 16,1-1-6-16,-3 1 10 15,-2-2-11-15,0-2-35 0,0 0-5 16,0 0 4-16,0 0-16 15,-17 0-104-15,0 0-27 16,2-3 4-16</inkml:trace>
  <inkml:trace contextRef="#ctx0" brushRef="#br0" timeOffset="6788.3">10800 7910 54 0,'0'0'116'0,"0"0"30"15,0 0-3-15,0 0-38 16,0 0-44-16,0 0-12 15,0 0-16-15,0 0-23 16,-8-17 10-16,12 17 1 16,7 0 5-16,5 0-3 0,-2 0-10 15,3 6-6-15,0 3-7 16,-3 1-3-16,-3 3-5 16,-3-3-44-16,-1-1-75 15,-2-2 3-15,-3-3-124 0</inkml:trace>
  <inkml:trace contextRef="#ctx0" brushRef="#br0" timeOffset="7000.76">10800 7910 90 0,'116'-32'269'16,"-121"32"-117"-16,1 0-76 0,-3 3-35 15,-6 9-12 1,-1 5 10-16,-1 1-18 0,-1 1-8 15,1-3 7-15,1 0-20 16,3-7 0-16,3 0-2 16,-1-5-4-16,8-2-15 15,1-2-31-15,0 0-9 16,0-10-210-16</inkml:trace>
  <inkml:trace contextRef="#ctx0" brushRef="#br0" timeOffset="7319.14">10825 7838 67 0,'0'0'150'0,"0"0"-101"16,0 0-32-16,0 0-11 16,0 0 37-16,0 0-4 15,0 0 10-15,9 40 16 16,-9-25-13-16,0-1-33 16,0 0-8-16,0 0-4 15,-3-2-7-15,-1-2-34 16,0-2-47-16,-2-5-3 0,2-3-5 15,2 0-1-15,-2 0-80 16</inkml:trace>
  <inkml:trace contextRef="#ctx0" brushRef="#br0" timeOffset="7418.95">10825 7838 38 0,'-18'90'0'16,"18"-90"-38"-16</inkml:trace>
  <inkml:trace contextRef="#ctx0" brushRef="#br0" timeOffset="8913.92">10609 8135 593 0,'0'0'108'0,"0"0"-74"15,0 0 3-15,0 0-37 16,0 0-17-16,0 0-47 15,0 0 22-15,-6 0 42 16,6 0 29-16,0 0 0 16,0-4-14-16,0 2 3 15,0-1-17-15,0 2 14 16,0 1-15-16,0 0-1 16,0 0 0-16,0 0 0 0,0 0 1 15,0 0 10 1,0 0-9-16,-3 0 28 0,3 0-20 15,0 0-9-15,0 0 7 16,0 0-6-16,0 0 0 16,0 0-1-16,0 0-9 15,0 0 2-15,0 0 4 16,0 0-30-16,7 0 20 16,-3 0 13-16,0 0 11 15,-2 0-10-15,-2 0 7 16,3-1 31-16,-3-4-30 15,0-1-9-15,0 2 13 0,0 0 10 16,0 2 0-16,0 2 15 16,0 0-14-16,0 0-4 15,0 0-20-15,0 0-10 16,0 0-20-16,0 0-30 16,0 0-22-16,0 0-64 15,0 0-27-15,0 0-147 0</inkml:trace>
  <inkml:trace contextRef="#ctx0" brushRef="#br0" timeOffset="9520.94">10673 8079 234 0,'0'0'164'0,"0"0"-138"16,0 0 6-16,0 0-26 16,0 0-6-16,0 0 0 15,0 0 6-15,-18 3-6 16,18 0 11-16,-3-2 9 15,2 4 19-15,-4-1-16 16,1 4-2-16,0-2 0 16,-2 3-8-16,4-2-4 15,0 0-9-15,0-3 1 16,2-1 2-16,0-1 4 16,0-2-6-16,0 0 0 0,0 0 13 15,0 0 8 1,0 0-3-16,0 0-19 15,0 0 35-15,0 0-21 0,0 0-8 16,0 0-3-16,0 0-2 16,0 0 10-16,0 0-11 15,0 0-9-15,0 0 8 16,0 0-14-16,0 0-33 16,0 6-35-16,0 0-65 0</inkml:trace>
  <inkml:trace contextRef="#ctx0" brushRef="#br0" timeOffset="10323.61">10686 8069 370 0,'0'0'136'0,"0"0"-90"16,0 0-17-16,0 0-9 15,0 0-14-15,0 0-5 16,0 0-1-16,-17 12 2 16,17-11 6-16,-3 2-8 15,3-2-10-15,0 1 10 16,0 1 2-16,0-3-1 15,0 2-1-15,0-2-5 16,0 0 4-16,0 0-13 16,0 0-3-16,0 0 10 15,5 0-5-15,-5 0 12 16,2 0 0-16,-2 0 0 16,0 0 1-16,0 0-1 0,0 0-1 15,0 0 0-15,0 0 1 16,2 0 0-16,-2 0 0 15,0 0-19-15,0 0 19 16,0 0-18-16,3 0-3 16,1 0 14-16,0 0 7 15,3 2 0-15,-3 0 0 16,3-2 0-16,0 0 3 16,-3 0-3-16,3 0 19 15,-3 0 24-15,1-4-15 0,-3-1-2 16,3 2-24-1,-5-1 6-15,0 2 9 0,0 2 0 16,0 0 27-16,0 0 2 16,0 0-12-16,0 0 1 15,0 0-3-15,0 0-21 16,0 0 21-16,0 0-18 16,0 0-13-16,0 0-2 15,-2 0-3-15,-1 0-16 16,-2 0-28-16,3 0-26 15,2 0-34-15,0 2-35 16,0-1-92-16</inkml:trace>
  <inkml:trace contextRef="#ctx0" brushRef="#br0" timeOffset="12660.42">10649 8124 378 0,'0'0'143'0,"0"0"-80"0,0 0 18 16,0 0 17 0,0 0-41-16,0 0-24 0,0 0 20 15,0 0 4 1,0 0-4-16,0 0-4 0,0 0-18 15,0 0 15-15,0 0-25 16,0 0-20-16,0 0 16 16,0 0-16-16,0 0 6 15,0 0-7-15,0 0-10 16,0 0 9-16,0 0-80 16,0 0-29-16,0 0-42 15,6 0 6-15,5-2-106 0</inkml:trace>
  <inkml:trace contextRef="#ctx0" brushRef="#br0" timeOffset="12799.84">10649 8124 454 0</inkml:trace>
  <inkml:trace contextRef="#ctx0" brushRef="#br0" timeOffset="12884.67">10649 8124 454 0,'87'-50'152'0,"-87"50"-76"0,0 0 18 16,0 0-28-16,0 0-48 16,0 0-2-16,0 0-16 15,0 0-5-15,0 0-11 16,4 1-94-16,0 0-82 0,1-1-190 16</inkml:trace>
  <inkml:trace contextRef="#ctx0" brushRef="#br0" timeOffset="13095.53">10904 8103 606 0,'0'0'147'16,"0"0"-103"-16,0 0 8 15,0 0 21-15,0 0-44 16,0 0-7-16,0 0-21 15,0 0 0-15,17 0-1 0,-17 0-7 16,0 0-47-16,0 0-79 16,0 2-190-16</inkml:trace>
  <inkml:trace contextRef="#ctx0" brushRef="#br0" timeOffset="24544.41">10499 9178 584 0,'0'0'149'0,"0"0"-88"16,0 0-6-16,0 0-15 15,0 0-5-15,0 0-26 16,-2 0-8-16,2 0-2 15,0 0 7-15,0 0 12 16,0 0-7-16,0 0 9 0,0 0 6 16,9-2-10-16,7-8-9 15,1-2-6-15,3-2 5 16,1 0 9-16,-4 1-15 16,1 1-4-16,-3 1 4 15,-3 0 1-15,-2 3-1 16,-3 3 0-16,-2 2 2 15,-5 2 7-15,0 1-9 16,0 0-1-16,0 0 0 16,0 0 0-16,0 0-6 15,0 0 6-15,0 0-1 16,0 0 1-16,0 9 1 16,0 3-2-16,0 5 2 15,0-4 2-15,0 4 5 16,2-1-7-16,1 0 1 0,-1 0 5 15,0 0-6-15,3 0-1 16,-3-2 1-16,0-4 0 16,0-1 0-16,0-6 0 15,-2 1 1-15,2-3 9 16,-2-1-10-16,3 3-13 16,-3-3-20-16,2 0-19 15,0 2-16-15,0-2-21 16,1 0-115-16</inkml:trace>
  <inkml:trace contextRef="#ctx0" brushRef="#br0" timeOffset="26519.06">9314 9206 446 0,'0'0'157'0,"0"0"-92"16,0 0-11-16,0 0-8 16,0 0-25-16,0 0-15 15,0 0 6-15,0 0-12 16,0 0 20-16,0 0 19 0,0 0 13 16,0 0-11-1,0 0-1-15,0 0-25 0,0 0 25 16,0 0-27-16,0 0-11 15,2-6 6-15,11-6-2 16,3 0-5-16,0-2 0 16,-2 2 11-16,-6 2-2 15,-1 2-10-15,-3 0-3 16,0 2 3-16,-2 1 1 16,-2 2-1-16,0-1 0 15,3 2 1-15,-3 2 14 16,0 0-15-16,0 0-2 15,0 0 2-15,0 0 16 0,0 0-10 16,0 0-6-16,0 3-4 16,0 8-8-16,0 4 13 15,0 2-1-15,0 2 0 16,0 0 1-16,0-1 12 16,0 0-13-16,0-2-1 15,0-2 1-15,0-2 0 16,0-2-8-16,0-2 8 15,0-4 0-15,0 1 10 16,0-5-10-16,0 0-1 16,0 0 1-16,0 0 0 15,0 0-26-15,0 0-16 0,0 0-24 16,0 7-31-16,0 0-36 16,-7 2-115-16</inkml:trace>
  <inkml:trace contextRef="#ctx0" brushRef="#br0" timeOffset="26796.23">9278 9367 515 0,'0'0'124'16,"0"0"-76"-16,0 0-18 15,0 0 44-15,0 0-35 16,0 0 4-16,0 0 9 0,99-13-11 16,-82 9-14-1,-1 0-7-15,-3 2-18 0,-4 1 18 16,-2 1-20-16,-1 0-7 16,3 0 6-16,-2 0-21 15,2 0-33-15,0 0-42 16,-6 0-143-16</inkml:trace>
  <inkml:trace contextRef="#ctx0" brushRef="#br0" timeOffset="27033.38">9521 9278 606 0,'0'0'282'0,"0"0"-199"16,0 0-39-16,0 0 21 15,0 0-12-15,0 0-53 16,0 0-37-16,6 0-2 16,2 0-39-16,5 0-2 15,-3 0-131-15,4 0-477 0</inkml:trace>
  <inkml:trace contextRef="#ctx0" brushRef="#br0" timeOffset="27209.55">9521 9278 732 0,'116'15'163'0,"-116"-15"-94"16,0 0 34-16,0 0-34 15,0 0-57-15,0 0 4 16,0 0-15-16,0 0-1 15,0 0-42-15,4 0-64 16,1 0-99-16,-3 0-118 0</inkml:trace>
  <inkml:trace contextRef="#ctx0" brushRef="#br0" timeOffset="27388.23">9720 9287 814 0,'0'0'177'16,"0"0"-91"-16,0 0-16 16,0 0-36-16,0 0-34 15,0 0-102-15,0 0 17 16,0 0-32-16,0 3-53 16,0 0-68-16</inkml:trace>
  <inkml:trace contextRef="#ctx0" brushRef="#br0" timeOffset="27818.39">9735 9078 690 0,'0'0'153'0,"0"0"-115"16,0 0-25-16,0 0-12 16,0 0 33-16,0 0-25 15,0 0-8-15,64 35 10 16,-50-29-3-16,-5 3 0 16,-1-4-2-16,0 2-5 15,-4-1 7-15,1 2-8 16,-3 0-42-16,-2-1-36 15,0 2-100-15,0-5-227 0</inkml:trace>
  <inkml:trace contextRef="#ctx0" brushRef="#br0" timeOffset="28009.44">9735 9078 576 0,'134'10'185'0,"-134"-10"-137"16,-3 13-28-16,-4 5-1 15,1 5 2-15,-3-2-6 16,3 0-14-16,1-5 27 16,-2-3-27-16,3-4 7 15,-3-3-8-15,1-6-55 16,-4 0-28-16,4-8-95 16,-1-6-394-16</inkml:trace>
  <inkml:trace contextRef="#ctx0" brushRef="#br0" timeOffset="28099.72">9735 9078 360 0</inkml:trace>
  <inkml:trace contextRef="#ctx0" brushRef="#br0" timeOffset="28422.92">9735 9078 360 0,'91'-90'176'0,"-91"90"-107"0,0 0-37 0,0 1-23 0,0 11-1 0,0 0 30 0,0 3 5 15,0-4 6-15,0 1-11 16,0 3-14-16,0-3-9 15,0 3-8-15,0 2-7 16,-2-1 24-16,-5-2-24 16,-1-3-12-16,-2 0-21 15,4-7-17-15,-1-2 3 0,1-2 3 16,-2 0-20 0,2-11 12-16,2-4 15 0,-1-1 37 15,1 2 4-15,4 2 41 16,0 2 21-16,0 3-1 15,0 7-22-15,0 0-15 16,0 0-27-16,6 0 21 16,5 0 7-16,1 10-13 15,1 1 10-15,-1-2-22 16,-4 2-1-16,-1-2-6 16,-5 2-10-16,-2-4-33 15,0 2-38-15,-7-1-21 0,-9 0-38 16,-1-6-63-16</inkml:trace>
  <inkml:trace contextRef="#ctx0" brushRef="#br0" timeOffset="28562.81">9744 9178 88 0,'0'0'254'0,"0"0"-43"16,0 0-44-16,0 0-77 15,0 0-44-15,0 0-46 16,0 0 18-16,0 0-7 16,38-22 1-16,-25 17-4 15,-4 4-6-15,2 0-4 16,-4 1-58-16,-1 0-129 15,-4 2-168-15</inkml:trace>
  <inkml:trace contextRef="#ctx0" brushRef="#br0" timeOffset="47456.43">6424 11059 461 0,'0'0'111'15,"0"0"-102"-15,0 0-1 16,0 0 2-16,0 0-10 16,0 0-1-16,0 0 1 15,2 5 14-15,0-5 34 16,1 0-5-16,-1 0-1 15,4 0 19-15,4 0-22 16,1 0 6-16,4 0 9 0,3-7-30 16,3-6-7-1,-2 3-3-15,-1 0-14 16,-1-2 16-16,2 3-7 0,-3-1-8 16,-5 1-2-16,-1 1 1 15,-3 3 0-15,0 1 0 16,-5 1 1-16,-2 1 6 15,0 2 2-15,0 0-9 16,0 0 13-16,0 0-7 16,0 0-6-16,0 0 0 15,0 0-2-15,0 0 2 16,0 0 0-16,0 2 0 16,0 10 6-16,0 9-5 15,0 3 5-15,0 2-6 16,0 0 0-16,0 0 12 15,0-3-12-15,0-2-1 16,0-2 0-16,0-6 1 0,0-1-1 16,0-4-5-16,0-2 6 15,0-2 0-15,0 0 10 16,0 1-10-16,0-4-5 16,0 2 5-16,0-3 6 15,0 0-6-15,0 0-1 16,0 0 0-16,0 1-16 15,0 5-30-15,-4 6-37 16,-3 2-58-16,2-3-103 0</inkml:trace>
  <inkml:trace contextRef="#ctx0" brushRef="#br0" timeOffset="48276.45">7603 12796 646 0,'0'0'146'0,"0"0"-87"0,0 0 5 15,0 0-11-15,0 0-7 16,0 0-39-16,0 0-5 16,6 0 12-16,4 0-14 15,1 0 26-15,2 0-19 16,0 3-6-16,3 1 7 15,0 1-7-15,-1-2 0 16,-1 0-1-16,-1 1 7 16,1-1-14-16,-4 1 7 15,-1-1-41-15,1 1-24 16,-6-3-26-16,0 2-47 0,-4-3-36 16,0 0 40-1,0-3-202-15</inkml:trace>
  <inkml:trace contextRef="#ctx0" brushRef="#br0" timeOffset="48957.73">7723 12711 337 0,'0'0'190'0,"0"0"-56"15,0 0-38-15,0 0-34 16,0 0-26-16,0 0-36 16,0 0 44-16,-4 54 29 15,2-22-26-15,-3-1-27 16,2-6 1-16,-1-5-20 0,0-3 6 15,-1-4-7 1,-3-2 9-16,-2-3-18 0,-1-4-11 16,0-4-23-16,-2 0-17 15,2-3-45-15,2-11 28 16,2-5 38-16,4-2 22 16,3-5 17-16,0 2 0 15,0-2 1-15,6 4-1 16,-2 9 22-16,-3 2 40 15,2 9-20-15,-3 2-12 16,0 0 5-16,3 0-28 16,1 7-7-16,2 6 22 15,4 3-11-15,1 2 18 16,-3 1-29-16,1-4 0 16,1-1 2-16,-6-2-1 0,0-3-1 15,-4-4-19 1,0 0-33-16,0-5 7 0,0 0 6 15,-8 0-51-15,-6-9 2 16,1-7 18-16,4-1 37 16,0-1 33-16,6 6 32 15,3 3 42-15,0 5-8 16,0 2-36-16,0 2-2 16,5 0 5-16,6 0-14 15,2 0-11-15,1 0-6 16,-3 0 3-16,2 0-5 15,-3 0 2-15,-2 0-11 16,-2 0 2-16,-3 0-32 0,-1 0 14 16,-2 0 24-1,0-4-6-15,0 0 7 0,0 2 0 16,0 0 32 0,0 2-19-16,0 0-13 0,0 2-16 15,0 13 16-15,-5 3 13 16,-1 0-12-16,0-4-1 15,-1-4-17-15,-11-10-31 16,5 0-70-16,-3 0-116 0</inkml:trace>
  <inkml:trace contextRef="#ctx0" brushRef="#br0" timeOffset="49109.58">7630 12756 208 0,'0'0'189'15,"0"0"-120"-15,0 0 18 16,0 0 11-16,0 0-19 0,0 0-30 15,0 0-27 1,42-37-12-16,-29 34-10 0,3 3-34 16,4 5 10-16,-1 9-40 15,-5 3-83-15</inkml:trace>
  <inkml:trace contextRef="#ctx0" brushRef="#br0" timeOffset="57506.81">7553 13732 616 0,'0'0'136'0,"0"0"-91"15,0 0 11-15,0 0 35 16,0 0-36-16,0 0-31 16,-11 0-3-16,11 0 5 15,0 0 14-15,0 0 1 16,0 0-7-16,0 0 13 15,0 0-23-15,0 0-8 16,0 0-1-16,0 0-14 16,0 0 6-16,0 0-7 15,0-2 0-15,4-6 3 16,11-5-3-16,-2 3 0 0,0-2 1 16,1 1-1-16,-2-1 6 15,-2 1-6-15,-1 4 0 16,-1-2 7-16,-3 4-7 15,0 0 0-15,-3 4 0 16,-2-2 0-16,2 3 6 16,-2 0-6-16,0 0 0 15,0 0-1-15,0 0 1 16,0 0 0-16,0 0-6 16,0 0-3-16,0 0 8 15,0 0 1-15,0 4-23 16,0 10 23-16,0 7-1 15,0 4 1-15,0 4 0 0,0-4 10 16,0 0-9-16,0-7-1 16,2-2 0-16,-2-4 6 15,0-4-6-15,3-2 0 16,-3-4-7-16,0 0 14 16,0-2-6-16,0 0-1 15,0 0-1-15,0 0-14 16,0 0-15-16,0 0-9 15,0 0 4-15,0 0-14 16,0 0 21-16,0 0-20 16,0 0-28-16,0 0-27 15,0 6-51-15,-3 8 2 16,-10 0 2-16,2-4-82 0</inkml:trace>
  <inkml:trace contextRef="#ctx0" brushRef="#br0" timeOffset="57789.24">7584 13904 333 0,'0'0'145'0,"0"0"-82"16,0 0-5-16,0 0 1 16,0 0-47-16,0 0 9 15,0 0 27-15,32 8 1 16,-18-4 4-16,-1-2-15 15,0 2-5-15,0-4 2 16,-1 0-12-16,-1 0-17 0,-2 0 5 16,-3 0 7-16,1 0-17 15,0 0 5-15,-1 0-5 16,1 0-1-16,-3 0 0 16,2 0-65-16,-4 0-17 15,-2 0-96-15,0 0-327 0</inkml:trace>
  <inkml:trace contextRef="#ctx0" brushRef="#br0" timeOffset="59155.53">5080 11101 510 0,'0'0'163'0,"0"0"-73"16,0 0-24-16,0 0 24 15,0 0-32-15,0 0-35 0,0 0 6 16,-2 2 24-16,2-2 17 16,0 0-7-16,0 0-6 15,0 0-6-15,0 0-27 16,5-8-18-16,9-9 10 15,3-2-16-15,-2-1 0 16,3 5-8-16,-4-1-24 16,-5 5 16-16,-3 4-12 15,-2 1 7-15,-1 4 21 16,-3 2-2-16,0 0-8 16,0 0-10-16,0 0-25 15,0 15 30-15,0 7 15 16,0 3 0-16,0 4 13 0,0-1-5 15,0-3-8 1,3-2 3-16,-3-4 8 0,2-5-4 16,-2-1-7-16,0-3-4 15,0-3 4-15,0-4 0 16,0-3-9-16,0 3-46 16,6-3-65-16,-1 0-96 15,-1 0-376-15</inkml:trace>
  <inkml:trace contextRef="#ctx0" brushRef="#br0" timeOffset="59397.31">5319 11172 1005 0,'0'0'141'16,"0"0"-74"-16,0 0 5 16,0 0-19-16,0 0-49 15,0 0-4-15,0 0-54 16,7 0-40-16,9 0-59 16,-1 0-19-16,-1 0-535 0</inkml:trace>
  <inkml:trace contextRef="#ctx0" brushRef="#br0" timeOffset="59582.17">5490 11203 970 0,'0'0'133'16,"0"0"-64"-16,0 0 21 16,0 0-29-16,0 0-61 15,0 0-12-15,0 0-24 16,0 0-14-16,0 0-46 15,0 0-15-15,12 0 5 16,1 0-106-16,-1 0-373 0</inkml:trace>
  <inkml:trace contextRef="#ctx0" brushRef="#br0" timeOffset="60050.62">5646 10949 502 0,'0'0'508'0,"0"0"-444"15,0 0-50-15,0 0-1 16,0 0 8-16,0 0-20 16,0 0 26-16,43 12-26 15,-28-6-1-15,3-2 7 16,-3 1-6-16,-1 1-1 16,-1 1-8-16,-1-2-63 15,-1 0 11-15,-3-5-76 0,0 0-104 16,-6 0-155-16</inkml:trace>
  <inkml:trace contextRef="#ctx0" brushRef="#br0" timeOffset="60241.88">5646 10949 428 0,'132'-41'187'16,"-132"41"-67"-16,0 0-28 16,-2 0-48-16,2 14-2 15,-2 4 2-15,2 4-3 16,-2 0-19-16,-1-2-4 0,-1 0 0 15,1-5-18 1,-6-1-5-16,-5-2-15 0,-1-4-64 16,-5-5-23-16,-4-3-78 15,4-5 3-15,4-11-121 0</inkml:trace>
  <inkml:trace contextRef="#ctx0" brushRef="#br0" timeOffset="60589.53">5711 10876 309 0,'0'0'187'0,"0"0"-71"16,0 0-44-16,0 0-8 16,0 0 2-16,0 0-11 15,0 0-28-15,34 20 14 16,-30-8-30-16,0 2-10 16,-1 1 7-16,-1-2-8 0,-2-1-24 15,0-2-14 1,0-4-32-16,0-2 15 0,0-4 26 15,-7 0-20-15,-5-4-19 16,4-12 35-16,1 0 32 16,1 1 1-16,4 5 41 15,0 3 32-15,2 5-5 16,0 2-33-16,0 0-19 16,0 2 34-16,6 9 1 15,5 3-11-15,1 1-33 16,-2 2 14-16,1-1-21 15,-3 0-1-15,-4 2-36 16,-4 4-53-16,0-4-47 0,-7-3-140 16</inkml:trace>
  <inkml:trace contextRef="#ctx0" brushRef="#br0" timeOffset="64995.3">7237 12701 358 0,'0'0'270'0,"0"0"-107"15,0 0-79-15,0 0-19 16,0 0-24-16,0 0-32 15,0 0-8-15,0 0 21 16,0-2 5-16,0 2-9 16,0-4 9-16,2 0-2 15,10-4 4-15,1 0 0 16,0-2-22-16,1-2 12 16,-3 2-19-16,-3 2 1 15,0-2-1-15,-2 1-12 16,1 2 11-16,-3 1-12 15,0 0-6-15,2 2 19 16,-4 2-6-16,0 0-6 16,-2 2 12-16,2 0-1 0,-2 0-15 15,0 2 4-15,2 14 12 16,2 4 21-16,1 4 1 16,-1 0-21-16,4-4 6 15,-6-1-6-15,0-8 13 16,0-1-14-16,-2-2 0 15,0-2-4-15,0-2 4 16,0 1 0-16,0-2-37 16,0 0-21-16,0-2-15 15,0 0-32-15,0 4-65 16,0-3-92-16</inkml:trace>
  <inkml:trace contextRef="#ctx0" brushRef="#br0" timeOffset="65251.8">7426 12765 552 0,'0'0'241'0,"0"0"-149"15,0 0-9 1,0 0-5-16,0 0-52 0,0 0 5 16,0 0-31-16,0 0-11 15,3 0-35-15,1 0-90 16,-1 0-143-16</inkml:trace>
  <inkml:trace contextRef="#ctx0" brushRef="#br0" timeOffset="65416.53">7426 12765 12 0,'61'-18'796'0,"-61"18"-715"15,0 0-51-15,0 0-5 16,0 0-15-16,0 0-10 16,0 0-45-16,0 0 12 0,6 0-64 15,-1 0-14-15,2 0-74 16</inkml:trace>
  <inkml:trace contextRef="#ctx0" brushRef="#br0" timeOffset="66573.28">7654 12635 517 0,'0'0'112'15,"0"0"-54"-15,0 0 16 16,0 0 9-16,0 0-55 0,0 0-4 16,0 0 38-16,-14-2-1 15,14 2-9-15,0 0 5 16,0 0-11-16,0 0-7 15,0 0-36-15,0 0 3 16,0 0-12-16,0 0 3 16,3 4 3-16,10 6 1 15,0 2 5-15,3-2 3 16,-3 0-9-16,-2-4 0 16,-3-2 10-16,-4 0-10 15,-2-2-1-15,0 0 0 16,-2 0-44-16,0 0-29 15,0 2-46-15,0 0-27 16,0-4-93-16</inkml:trace>
  <inkml:trace contextRef="#ctx0" brushRef="#br0" timeOffset="66665.39">7654 12635 38 0</inkml:trace>
  <inkml:trace contextRef="#ctx0" brushRef="#br0" timeOffset="66821.05">7654 12635 38 0,'69'-40'588'0,"-69"40"-468"0,0 0-84 0,0 2 14 16,-6 10 5-16,-4 1 0 16,1 2-32-16,3-3 16 15,-3 0 0-15,2-1-27 0,0 0-11 16,1-3 1 0,-1-2-2-16,3 0-44 0,-1-1-12 15,3-5-21-15,0 0-18 16,2 0-87-16,0-15 83 15,0-3-207-15,0-2 107 0</inkml:trace>
  <inkml:trace contextRef="#ctx0" brushRef="#br0" timeOffset="66961.82">7661 12597 95 0,'0'0'358'16,"0"0"-189"-16,0 0-107 16,0 0-19-16,0 0 22 15,0 0-10-15,0 0-7 16,0 0-18-16,0 72-17 0,-2-56-1 15,-5 0-12 1,-9 4-28-16,3-4-87 0,-1-6-175 0</inkml:trace>
  <inkml:trace contextRef="#ctx0" brushRef="#br0" timeOffset="67076.63">7584 12685 179 0,'0'0'163'16,"0"0"-43"-16,0 0-54 15,0 0-34-15,0 0-32 16,0 0-176-16</inkml:trace>
  <inkml:trace contextRef="#ctx0" brushRef="#br0" timeOffset="110345.44">12081 14586 355 0,'0'0'113'16,"0"0"-72"-16,0 0 40 15,0 0-32-15,0 0-27 16,0 0-8-16,-5 0 15 16,3 0 30-16,2 0-5 15,-2 0-21-15,2 0 29 16,0 0-30-16,0 0-13 15,-2 0 1-15,2 0-1 16,0 0-2-16,0 0 5 0,0 0-9 16,0 0 23-16,0 0-19 15,0 0-9-15,0 0 3 16,0 0-2-16,0 0-3 16,-2 0 5-16,2 0-11 15,0 0 28-15,0 0-27 16,0 0 9-16,0 0-4 15,0 0-4-15,0 0-1 16,0 0-1-16,0 0 1 16,0 0 4-16,0 0-3 15,0 0-1-15,0 0 7 16,0 0-7-16,0 0 4 16,0 0-5-16,0 0 0 0,0 0 2 15,0 0-2-15,0 0-1 16,0 0 0-16,0 0 1 15,0 0 0-15,0 0 0 16,0 0 0-16,0 0 1 16,0 0-1-16,0 0-1 15,0 0 1-15,0 0 0 16,0 0 4-16,0 0-4 16,0 0-4-16,0 0 4 15,0 0 0-15,0 0 0 16,0 0-1-16,0 0 1 15,0 0 1-15,0 0-1 16,-2 3-29-16,-3 4-39 0,-1 3-100 16,-2-2-179-16</inkml:trace>
  <inkml:trace contextRef="#ctx0" brushRef="#br0" timeOffset="111328.36">12079 14636 52 0,'0'0'149'16,"0"0"-45"-16,0 0-11 15,0 0-18-15,0 0 28 16,0 0 14-16,0 0 21 16,-7-7-35-16,3 5-47 15,2-1-14-15,2 3 6 16,-3 0-9-16,3 0-6 15,0 0-10-15,0 0-2 16,0 0-21-16,0 0-7 16,0 0 6-16,0 0 1 0,0 0-2 15,5 0 2 1,6 0 0-16,5 0 16 0,3 3-8 16,6 3 2-16,-1-3 16 15,1 1-16-15,-2 0-10 16,-4-2 0-16,-1 2 0 15,-5-4 7-15,-3 0-7 16,-1 0 0-16,-5 0 1 16,0 0-1-16,-4 0 7 15,0 0-7-15,0 0 2 16,0 0 4-16,0 0-6 16,0 0-14-16,0 0-5 15,0 0-19-15,0 0-17 0,0 0-7 16,-4 0-57-16,-6 0 1 15,2-4-70-15,1-3 1 16,1 1-292-16</inkml:trace>
  <inkml:trace contextRef="#ctx0" brushRef="#br0" timeOffset="111678.47">12186 14520 517 0,'0'0'153'16,"0"0"-92"-1,0 0 11-15,0 0 2 0,0 0-48 16,0 0-26-16,0 0 9 16,-4 26 30-16,4-6 13 15,0 0-25-15,0 4-11 16,0-5 13-16,0 2-12 15,0-3-16-15,0-3 4 16,2-4-4-16,0-1 11 16,0-2-12-16,-2-6-1 15,2 2-5-15,-2-1-3 16,0-2-20-16,0 4-17 16,0-5-12-16,0 0 21 15,0 0-20-15,0-19-166 16,0 1 16-16,-6-4 5 0</inkml:trace>
  <inkml:trace contextRef="#ctx0" brushRef="#br0" timeOffset="112039.6">12186 14520 396 0,'-60'-80'179'0,"60"80"-125"16,0 9 6-16,0 14 57 15,6-2-40-15,5 4-5 16,5 0-26-16,-1-2-10 15,3 0-4-15,-1-2-19 16,-4-7 22-16,-3 1-35 16,-2-4-2-16,-4-5 2 15,-4 2-1-15,0 0-53 0,0-3-20 16,-12 2 4-16,-9-1-16 16,-4-6-28-16,0 0-127 15,1 0 139-15,4 0 56 16,4-10 46-16,7 2 46 15,5 0 72-15,4 0 15 16,0 2-68-16,4-4-6 16,12 3 16-16,4-4-21 15,3 3-13-15,-2 0-12 16,2 2-27-16,-3-1 21 16,-3 5-23-16,-3 2-2 15,-3 0-52-15,-7 0-95 0,1 2-37 16</inkml:trace>
  <inkml:trace contextRef="#ctx0" brushRef="#br0" timeOffset="112282.48">12274 14496 546 0,'0'0'187'15,"0"0"-117"-15,0 0-19 16,0 0-32-16,0 0 14 16,0 0 7-16,0 0 11 15,-84 106-25-15,68-81-12 16,1-6 4-16,7-3-17 0,0-1-1 16,5-2-36-1,3-7-90-15,0 0-144 0</inkml:trace>
  <inkml:trace contextRef="#ctx0" brushRef="#br0" timeOffset="114195.72">19336 14061 717 0,'0'0'221'0,"0"0"-155"15,0 0-11-15,0 0 46 16,0 0-38-16,0 0-34 15,0 0 17-15,-5 0-21 16,5 0 21-16,0 0-10 16,0 0 3-16,0 0-7 15,0 0-17-15,5 0 6 16,6-6-21-16,5-5-13 16,-1 1-12-16,0 0-10 15,-1 1 5-15,-2 2 11 0,-8 1 6 16,0 2 12-16,-2 3 1 15,-2 1-9-15,2 0 9 16,-2 0-9-16,0 0-4 16,0 0 6-16,0 0 7 15,0 5 0-15,0 5 0 16,3 2 0-16,-1 3 11 16,-2-2-3-16,0 1-7 15,2-2-1-15,-2 1 8 16,0-3 0-16,0-4-8 15,0 2-10-15,0-1-32 16,0-1-1-16,0 3-17 16,0-3-24-16,0-2 2 15,0 2 41-15,0 0-25 16,0-6-8-16,0 5-20 0,0-4 35 16,0 0 30-16,0 2 15 15,0-1 12-15,0-2 2 16,0 1 9-16,0-1 21 15,0 0 8-15,0 0 5 16,0 0 5-16,0 0-5 16,0 0-15-16,0 0 18 15,0 0-11-15,0 0-8 16,10 0 6-16,2 0-1 16,7 0-4-16,2 0-27 15,2 5 8-15,-3-5 0 16,0 4-9-16,-2-2-1 0,-3 2-41 15,-5-2-99-15,-6 0-403 16</inkml:trace>
  <inkml:trace contextRef="#ctx0" brushRef="#br0" timeOffset="117137.68">19323 14214 447 0,'0'0'135'0,"0"0"-88"16,0 0 27-16,0 0-8 15,0 0-33-15,0 0-18 16,0 0 17-16,-14-5 12 15,7 5-3-15,1-1-21 16,-5 1-19-16,6 0 17 16,1 0-17-16,1 0 0 15,3 0 1-15,0 0-2 0,0 0 0 16,0 0-3-16,0 0 2 16,0 0 0-16,0 0 1 15,0 0-1-15,0 0 1 16,0 0 0-16,0 0 15 15,0 0-15-15,0 0-7 16,0 0 7-16,3 0 0 16,5 0 1-16,2 0-2 15,1 0 2-15,-1 0 13 16,4 0-13-16,1 0 6 16,4 0 16-16,0 0-5 15,1-3-7-15,1 1-9 16,-4 0-2-16,-3 0 7 15,1 2-7-15,-3 0 0 16,1 0 5-16,-2 0-5 0,-2 0-1 16,0 0 1-16,-3 0-10 15,-1 0-8-15,2 0-29 16,4 0-40-16,0 0-70 16,-4 0-31-16</inkml:trace>
  <inkml:trace contextRef="#ctx0" brushRef="#br0" timeOffset="145865.93">17291 6344 212 0,'0'0'173'0,"0"0"-93"15,0 0-8-15,0 0-32 16,0 0-22-16,0 0-10 16,2-24-8-16,-2 15-19 15,0 7-57-15,0-4-47 0</inkml:trace>
  <inkml:trace contextRef="#ctx0" brushRef="#br0" timeOffset="146629.62">17291 6344 628 0,'-56'-6'111'0,"56"6"-45"16,0 0 25-16,0 0-13 16,0 0-34-16,0 0-24 15,6 0 22-15,5 0-18 16,5-6-8-16,-1-4 3 0,4-2-18 16,-4 0 14-16,1 0-15 15,-4 0 0-15,-2-1 8 16,-1 5-7-16,-5-3 0 15,1 1-1-15,-3 4 10 16,0 0-8-16,-2 2-2 16,0 2 0-16,2 2 6 15,-2 0 5-15,0 0-9 16,0 0 12-16,0 0-14 16,0 2 14-16,0 10-14 15,0 2-1-15,0 5 1 16,0 2 6-16,0-3-5 0,0 2 0 15,0-4-1 1,0-2 13-16,0-1-13 16,0-4 0-16,0 0-1 0,0-4 1 15,0 1-16-15,0-1-8 16,0 1-34-16,0 0 16 16,0-1-27-16,0 3-5 15,0-1-7-15,0-1-19 16,0 1 4-16,-6-1-10 15,-3 3 28-15,0-3 29 16,-2-1-34-16,0-1 32 16,0 1 46-16,-1 2 5 15,6-6 44-15,1 0 26 16,3 2-16-16,2-3 22 16,0 0 6-16,0 0-18 0,0 0 8 15,0 0-13 1,5 0-5-16,5 0-15 0,4 2-15 15,1-2 21-15,1 0-26 16,2 0-9-16,0 0-9 16,2 1 5-16,0-1-1 15,-2 2-5-15,-1 2-78 16,-3 1-74-16,-7-3-203 0</inkml:trace>
  <inkml:trace contextRef="#ctx0" brushRef="#br0" timeOffset="148506.6">9510 5659 819 0,'0'0'127'16,"0"0"-54"-16,0 0-1 16,0 0-11-16,0 0-37 15,0 0-24-15,0 0 1 16,6-36-1-16,3 23 1 16,3 0 3-16,-1-3-4 0,-1-4 0 15,7 1 0 1,-2-3 0-16,1 2 6 0,0 2-6 15,-5 3 0-15,-1 4 4 16,-3 1-4-16,-2 4-4 16,-1 4 4-16,-4 0 0 15,3 2 0-15,-3 0-3 16,0 0-20-16,2 0 23 16,0 6 0-16,2 6 6 15,3 4 5-15,0 0-10 16,0 2 10-16,-1 2-11 15,-2 0 0-15,3-3 8 0,-3 3-8 16,1-3 1-16,-2-2-1 16,-1-4-13-16,-1 1-15 15,4 0-47-15,2-1-38 16,-1-6-121-16,2-2-352 0</inkml:trace>
  <inkml:trace contextRef="#ctx0" brushRef="#br0" timeOffset="149026.89">9844 5653 796 0,'0'0'270'16,"0"0"-176"-16,0 0 66 16,0 0-41-16,0 0-60 15,0 0-52-15,0 0-7 16,-6 0-59-16,6-3-51 16,9 0-73-16,6-2 28 0,1 2-170 15</inkml:trace>
  <inkml:trace contextRef="#ctx0" brushRef="#br0" timeOffset="149166.68">9844 5653 643 0,'144'-12'124'0,"-144"12"-124"15,10 0-28-15,-3 1-65 16,1-1-179-16</inkml:trace>
  <inkml:trace contextRef="#ctx0" brushRef="#br0" timeOffset="149312.54">10089 5641 796 0,'0'0'175'0,"0"0"-59"16,0 0-2-16,0 0-52 15,0 0-62-15,0 0-45 16,0 0-76-16,0 0-102 15,5 0-588-15</inkml:trace>
  <inkml:trace contextRef="#ctx0" brushRef="#br0" timeOffset="149708.63">10219 5406 728 0,'0'0'159'16,"0"0"-104"-16,0 0 6 0,0 0-25 15,0 0-29-15,0 0 0 16,0 0 1-16,33 11-8 16,-17-5 2-16,-2-1 0 15,5 1 18-15,-4 0-12 16,1 0-7-16,-3 1-2 15,-2 0-7-15,-3 5-76 16,-4-2-105-16,-4-4-99 0</inkml:trace>
  <inkml:trace contextRef="#ctx0" brushRef="#br0" timeOffset="149965.17">10219 5406 339 0,'87'-42'379'16,"-87"42"-265"-16,0 0-82 15,0 0-7-15,0 8 2 16,0 6 35-16,0 6-34 16,-3 0-10-16,-1 0 11 15,-1 1-10-15,-2-2-18 16,-1-2-1-16,3-2-22 15,1-5-27-15,-1-4-43 16,3-6-105-16,2 0-29 16,-3 0-145-16</inkml:trace>
  <inkml:trace contextRef="#ctx0" brushRef="#br0" timeOffset="150150.6">10277 5346 401 0,'0'0'215'15,"0"0"-154"-15,0 0-19 16,0 0 75-16,0 0-38 16,0 0-36-16,0 0-15 15,42 77-15-15,-38-56 0 16,-2-1-13-16,-2-2-32 16,0 3-42-16,-4-8-102 15,-9-3-91-15</inkml:trace>
  <inkml:trace contextRef="#ctx0" brushRef="#br0" timeOffset="150340.6">10226 5378 474 0,'0'0'167'0,"0"0"-105"16,0 0-30-16,0 0 52 16,0 0-42-16,0 0-22 15,0 0-8-15,68 45-11 16,-56-30 17-16,-4 0-18 15,-3-1-43-15,-5 3-16 16,0 2-38-16,0-4-60 16,-9-3-75-16</inkml:trace>
  <inkml:trace contextRef="#ctx0" brushRef="#br0" timeOffset="150525.75">10212 5488 418 0,'0'0'201'0,"0"0"-108"16,0 0-41-16,0 0 19 15,0 0-23-15,0 0-24 16,0 0-9-16,98-34-15 16,-71 30-6-16,-8 2-146 15,-5 2-550-15</inkml:trace>
  <inkml:trace contextRef="#ctx0" brushRef="#br0" timeOffset="156445.75">17513 8145 735 0,'0'0'178'16,"0"0"-118"-16,0 0-44 15,0 0 41-15,0 0-30 16,0 0-27-16,-4 0 8 16,4 0 4-16,0 0-11 15,0 0 20-15,0 0 0 16,0 0 18-16,0 0-8 0,0 0-15 16,0 0 11-1,0 0-12-15,0 0-14 0,0 0 11 16,11-6-11-16,-3-2 6 15,4 1-7-15,-1-4 0 16,-2 1 2-16,0 0-1 16,-2 2-1-16,-3 2 0 15,-2 2 1-15,0 4 12 16,-2-1-13-16,0 1-8 16,0 0 2-16,0 0-7 15,0 0-15-15,2 8 4 16,3 13 24-16,-1 1 24 15,6 4-8-15,-3-1-9 16,3 0-1-16,0-1 4 16,-4-4-9-16,3-2 4 0,-3-3-4 15,2-8 12 1,-5 0-13-16,0-3-8 0,-3-4-26 16,2 0-3-16,-2 0 4 15,0 0-19-15,0 1-32 16,0 2 16-16,-5 0-72 15,-8 4-62-15,-2-4-7 0</inkml:trace>
  <inkml:trace contextRef="#ctx0" brushRef="#br0" timeOffset="156602.63">17574 8319 320 0,'0'0'149'0,"0"0"-68"16,0 0-25-16,0 0 15 15,0 0-18-15,0 0 14 0,0 0 11 16,58 3-21-16,-29-3-19 15,2-6-18-15,-5-3-8 16,-2 3-12-16,-8 5-3 16,-5 1-108-16,-11 0-141 0</inkml:trace>
  <inkml:trace contextRef="#ctx0" brushRef="#br0" timeOffset="158734.24">15201 8222 595 0,'0'0'151'16,"0"0"-82"-16,0 0-1 16,0 0-10-16,0 0-42 0,0 0 16 15,0 0-21-15,0 0 5 16,0 0 10-16,4 0 18 15,7 0-10-15,3-11-10 16,1 1-23-16,3-2 23 16,-5-1-24-16,-1 2 1 15,-1-1-1-15,-5 2 9 16,-2 2-9-16,-1 2 0 16,-1 2 0-16,-2 1 15 15,0 3-15-15,0 0 0 16,0 0 0-16,0 0 0 15,0 0 1-15,0 0 12 16,0 0-12-16,0 0-2 16,0 3-4-16,0 8 4 15,0 4 1-15,0 2 0 0,0-2 6 16,0 3-6-16,0 3 2 16,0-4 3-16,0 1-4 15,0-1-1-15,0-3 12 16,0-2-11-16,0 0 12 15,0-5-13-15,0-1 0 16,0-2 9-16,0-1-9 16,0-2-1-16,0 2 1 15,0-3 0-15,0 2 8 16,0-2-8-16,0 0-6 16,0 0 6-16,0 0 1 15,0 0-1-15,0 0-1 0,0 0-22 16,0 0-6-16,0 0-25 15,0 0-11-15,0 0 15 16,0 0-10-16,0 0-12 16,0 0-30-16,0 0-77 15,0 0-201-15</inkml:trace>
  <inkml:trace contextRef="#ctx0" brushRef="#br0" timeOffset="159067.26">15228 8383 447 0,'0'0'129'0,"0"0"-61"16,0 0 12-16,0 0-10 15,0 0-37-15,0 0-16 16,0 0 22-16,33 0 0 16,-14 0-10-16,2 0 25 15,-1 0-34-15,2-1-6 16,-2-3 5-16,-5 0-6 16,1 2-12-16,-5 2-1 15,-3 0 7-15,-4 0-15 0,0 0-18 16,-2 0-67-16,-2 0-90 15,0 6-93-15</inkml:trace>
  <inkml:trace contextRef="#ctx0" brushRef="#br0" timeOffset="159355.68">15479 8360 696 0,'0'0'193'0,"0"0"-118"15,0 0 21-15,0 0-33 16,0 0-63-16,0 0-6 16,0 0-67-16,4 0-26 15,5 0-93-15</inkml:trace>
  <inkml:trace contextRef="#ctx0" brushRef="#br0" timeOffset="159538.46">15724 8374 927 0,'0'0'169'0,"0"0"-99"15,0 0 14-15,0 0-18 16,0 0-66-16,0 0-97 16,0 0-40-16,0 0-34 15,0 0-87-15,0 0-254 0</inkml:trace>
  <inkml:trace contextRef="#ctx0" brushRef="#br0" timeOffset="160152.48">15717 8107 599 0,'0'0'218'0,"0"0"-140"16,0 0-34-16,0 0-5 15,0 0-10-15,0 0-28 16,0 0 61-16,41 8-7 0,-24-4-12 15,1 1-18 1,-1-3-18-16,-1 3 7 0,-3-4-14 16,-1 3-17-16,-3 1-35 15,-3-1-46-15,-1-2-30 16,-2 2-45-16,-3-4-26 16,0 0 40-16,0 0 16 15,0-2-57-15,0-11 200 16,0 2 52-16,0 1 76 15,0 2 9-15,0 2 15 16,0 4-5-16,0 2-40 16,0 0-35-16,0 0-4 15,0 0-19-15,0 0-14 16,0 0-4-16,0 0-13 0,-3 0 11 16,-2 0-12-16,1 8-10 15,-7 7 25-15,-1 4-20 16,-3 3-11-16,1-2 1 15,1 0-1-15,5-5-2 16,1-7-11-16,2-1-23 16,5-5 9-16,0-2-21 15,0 0-20-15,0 0 1 16,0 0 19-16,0-6-41 16,2-14-99-16,4 2 6 15,-2 2-120-15</inkml:trace>
  <inkml:trace contextRef="#ctx0" brushRef="#br0" timeOffset="160209.96">15717 8107 430 0</inkml:trace>
  <inkml:trace contextRef="#ctx0" brushRef="#br0" timeOffset="160842.59">15717 8107 430 0,'85'-81'190'0,"-85"81"-30"0,0 0-53 0,0 0-49 0,0 3-48 0,3 11 36 0,2 4 5 16,3 2-22-16,-2 0 11 15,1 1-9-15,-3-7-23 16,4 3-6-16,-4-5 8 15,0-1 3-15,1-2-13 16,-5-3-59-16,0-2-22 16,0-2 3-16,-3-2 8 15,-11 0-22-15,1-2-24 16,-3-12 59-16,1-6-13 0,2 0 11 16,2 1 59-1,4 2 15-15,5 5 93 0,0 5 16 16,2 6-72-16,0 1-17 15,4 0-21-15,9 0 24 16,5 1-2-16,3 8-13 16,0-3 1-16,-2 0-17 15,-1 0-6-15,-5 0 9 16,-5-1-10-16,-3 0-55 16,-3-2-50-16,-2 0-64 15,0-3 17-15,0 0 76 16,-2 0-70-16,-9-4-11 0,0-9 147 15,-3-2 10 1,1-2 63-16,1 6-6 0,4 1 62 16,3 4 13-16,3 4-37 15,2 2-39 1,0 0-37-16,0 0-12 0,0 12 38 16,0 4-18-16,0 2 11 15,0 1-30-15,0-2-8 16,0-1-15-16,0-2-21 15,-2-4 0-15,-6-3 24 16,-2-4 11-16,-1-3 1 16,5 0 7-16,-4 0-5 15,6-6 32-15,-1-3 15 16,3-2-23-16,2 1 5 16,0 2-7-16,0 2 15 0,0-1-19 15,9 1-19-15,7 2 12 16,1-5-12-16,1 3-1 15,-1 2 0-15,-3 2 0 16,5 2-43-16,-6 0-136 16,-5 0-330-16</inkml:trace>
  <inkml:trace contextRef="#ctx0" brushRef="#br0" timeOffset="191382.55">12203 13547 519 0,'0'0'83'15,"0"0"-63"-15,0 0 12 16,0 0 7-16,0 0-27 16,0 0-4-16,0-8 10 0,0 8 37 15,0 0 8-15,0 0 4 16,0 0 3-16,0 0-9 15,0 0-22-15,0 0-20 16,0 0 30-16,0 0-23 16,0 0-11-16,0 0-4 15,0 0-1-15,0 0 2 16,0 0-12-16,0 0 0 16,0 0 1-16,0-6-1 15,2-2-1-15,12-3 1 16,1-4 0-16,2-1 1 15,-2-1-1-15,-1 2 0 16,-6 1 4-16,1 2-4 0,0 2-1 16,-4 4 0-1,-3 0 1-15,0 4 11 0,-2 0-11 16,0 2-11-16,0 0 11 16,0 0 0-16,0 0-2 15,0 0-5-15,0 0-2 16,0 0 9-16,0 0-13 15,0 2-7-15,4 11 14 16,1 0 12-16,2 1-6 16,-3 3 1-16,3-3 0 15,-3 1 11-15,1 0-12 16,-3-3-12-16,0-1 11 0,0 1-18 16,0-2 3-16,-2-2 9 15,3 1-9 1,-3-4 16-16,0-1-13 0,2-2-17 15,-2 0 5-15,0 0-17 16,0 1-8-16,3 1-11 16,-3-1-24-16,2 1 13 15,-2 0-45-15,0 2-2 16,0 0-9-16,0-1-91 0</inkml:trace>
  <inkml:trace contextRef="#ctx0" brushRef="#br0" timeOffset="191681.54">12271 13669 426 0,'0'0'140'0,"0"0"-95"16,0 0 26-16,0 0-32 15,0 0-18-15,0 0-19 16,0 0 12-16,42 0 18 15,-24 0-3-15,2 0 11 16,0 0 14-16,5-1-21 16,-2-5 22-16,4-1-16 15,-2-1-33-15,-2 5 4 16,-7-1-10-16,-1 0 1 16,-7 4-2-16,-3 0-9 15,-5 0-2-15,0 0-43 0,0 0-47 16,0 0-105-16,0 0-313 0</inkml:trace>
  <inkml:trace contextRef="#ctx0" brushRef="#br0" timeOffset="194941.59">13011 11121 413 0,'0'0'140'0,"0"0"-100"16,0 0-25-16,0 0 42 15,0 0 0-15,0 0-31 16,0 0 1-16,0 0 29 16,0 0-12-16,0 0-8 15,0 0 7-15,0 0-11 16,0 0 5-16,4-7-19 15,13-10-11-15,4-5 2 16,1-2-8-16,0-2 0 0,-2 2-1 16,-4 1 9-16,-5 6-12 15,-5 2 3-15,-1 3-6 16,-3 9 5-16,-2 0 1 16,0 3-6-16,0 0-7 15,0 0 12-15,0 3 1 16,0 9 0-16,4 7 12 15,-1 1 13-15,2 2-14 16,1 0-10-16,-4-4-1 16,3-1 1-16,-1-3 12 15,-2-5-13-15,2 0-1 16,0-1 1-16,-2-2 1 16,0-2-1-16,0 3-6 15,-1-4-34-15,2 1 14 16,-3 2-44-16,0 4-41 0,0-2-68 15,0 0-65-15</inkml:trace>
  <inkml:trace contextRef="#ctx0" brushRef="#br0" timeOffset="195159.53">13068 11262 576 0,'0'0'132'15,"0"0"-88"-15,0 0 0 16,0 0 2-16,0 0-30 16,0 0 16-16,0 0-15 15,91-3-11-15,-64 1 5 0,-2 2-9 16,-1-1-1-16,1-2-1 16,6-3-9-16,-4 0-64 15,-5-2-190-15</inkml:trace>
  <inkml:trace contextRef="#ctx0" brushRef="#br0" timeOffset="195372.74">13545 11121 927 0,'0'0'132'0,"0"0"-103"0,0 0-14 16,0 0 16-16,0 0-31 16,0 0-62-16,0 0 7 15,0 0-39-15,2 0-82 16,5 0-39-16</inkml:trace>
  <inkml:trace contextRef="#ctx0" brushRef="#br0" timeOffset="195570.51">13734 11132 454 0,'0'0'388'0,"0"0"-294"0,0 0-52 16,0 0 12-16,0 0-20 15,0 0-34-15,0 0-52 16,2 0-1-16,1 0-57 15,1 0-73-15,1 0-57 0</inkml:trace>
  <inkml:trace contextRef="#ctx0" brushRef="#br0" timeOffset="196110.51">13992 10932 674 0,'0'0'173'0,"0"0"-141"15,0 0-31-15,0 0 4 16,0 0 3-16,0 0 8 16,0 0 12-16,70 36-2 15,-48-29 16-15,-2-4-24 16,-4 3-17-16,-5-3 12 15,-5 0-11-15,-1 0-2 0,-3-2-7 16,-2 2-61-16,0 1-8 16,0-2-43-16,0 2-42 15,0-4-47-15</inkml:trace>
  <inkml:trace contextRef="#ctx0" brushRef="#br0" timeOffset="196364.48">13992 10932 578 0,'133'-26'114'0,"-133"41"-86"15,0 3 11-15,0 1 36 16,0 4-35-16,0-3-14 16,0 0-6-16,0 0-1 0,-3-2-18 15,-1-2 0-15,-3-2 3 16,2-2-4-16,-1-6-20 15,4-2-6-15,-3-4-6 16,3 0 12-16,0 0-54 16,2-12-36-16,0-12 8 15,0 2-47-15,0 1-9 0</inkml:trace>
  <inkml:trace contextRef="#ctx0" brushRef="#br0" timeOffset="196429.47">13992 10932 204 0</inkml:trace>
  <inkml:trace contextRef="#ctx0" brushRef="#br0" timeOffset="196574.49">13992 10932 204 0,'66'-7'93'0,"-66"4"3"0,0 3-8 0,0 0-57 0,0 0-25 16,0 3 4-16,2 9 55 15,7 4 33-15,-1 2-26 16,-1-2-40-16,0 0 13 16,0-4-44-16,-3-1 0 15,0 0 7-15,-2-4-8 16,1 0-39-16,-3-1-58 15,0-6-53-15,0 0-26 16,0 0-175-16</inkml:trace>
  <inkml:trace contextRef="#ctx0" brushRef="#br0" timeOffset="197086.48">14058 10946 120 0,'0'0'244'0,"0"0"-159"0,0 0-65 16,0 0 20-16,0 0-5 15,0 0 3-15,0 0-27 16,0 0-9-16,62-14 5 16,-55 13-6-16,-2-2 8 15,0 1-9-15,-2 1 0 16,-1 1 14-16,-2 0-14 16,0 0 1-16,0 0 28 15,0 0-7-15,0 0-14 16,2 0-8-16,-2 0 2 15,0 0 6-15,0 0-7 16,0-3-1-16,0 3 10 16,2-1-2-16,-2-2 1 15,3 2 1-15,-3 1 0 0,0 0 26 16,0 0-14-16,0 0 10 16,0 0 1-16,0 0-6 15,0 0-5-15,0 0-22 16,-3 4-3-16,-6 6 3 15,-3 2 1-15,0-1-1 16,-1 2 0-16,2-4 1 16,-1 2-1-16,1-4-9 15,1 0-8-15,0-1 16 16,4-2 1-16,1-3-7 16,3-1 6-16,2 0 1 15,0 0-1-15,0 0-19 0,0 0 1 16,0 0 17-1,0 0 1-15,0 0-12 0,9-8-58 16,-1 1-141 0,4 0-329-16</inkml:trace>
  <inkml:trace contextRef="#ctx0" brushRef="#br0" timeOffset="197522.46">14017 10918 309 0,'0'0'104'16,"0"0"-55"-16,0 0 27 16,0 0 25-16,0 0-57 15,0 0-43-15,0 0 2 16,2-12 16-16,12 18 10 0,3 7 30 15,4-1-19 1,-1 0 5-16,0 1-18 0,-2 1-26 16,-5-1 15-16,-1-1-10 15,-2-1-6-15,-3 1-53 16,-5-8-67-16,-2-1-39 16,0-3-63-16,0 0 31 0</inkml:trace>
  <inkml:trace contextRef="#ctx0" brushRef="#br0" timeOffset="197669.94">14017 10918 140 0,'114'-40'165'0,"-116"38"-46"15,2 2 0-15,-2 0-21 0,0 0-36 16,-5 0-19-16,0 13-13 16,-6 2-14-16,-3 7 7 15,-16 10-23-15,9-1-75 16,-5-9-236-16</inkml:trace>
  <inkml:trace contextRef="#ctx0" brushRef="#br0" timeOffset="209782.58">12112 10864 453 0,'0'0'106'0,"0"0"-68"16,0 0-28-16,0 0 32 16,0 0-26-16,0 0-16 15,0 0 6-15,0 2 32 16,0-2-8-16,0 0 13 16,0 0-2-16,0 0-10 15,0 0-3-15,0 0-12 16,0 0-6-16,2 0 6 15,8 0-9-15,0-8 15 0,1 0-21 16,1 1 2-16,-1-2 7 16,1-1-7-16,-2 0 3 15,-1 0-6-15,1 2 1 16,-2 1 8-16,-3-2-9 16,1 1 0-16,-2 2 0 15,1 0 0-15,-2-1 1 16,1 3-1-16,-2 1 2 15,-2 1 4-15,0 2-6 16,0 0-1-16,0 0 1 16,0 0 0-16,0 0-1 15,0 0 1-15,0 0 0 16,0 0-1-16,0 0 1 16,0 0-7-16,0 0 7 15,0 0 0-15,0 7 9 0,0 6-9 16,0 3 1-16,0 0 11 15,2 4-12-15,1 1 0 16,-1 0 1-16,2 2 1 16,-2-4 7-16,0 2-9 15,0-8 0-15,1-3 0 16,-3-1 0-16,2-8-1 16,-2 2 1-16,0-3 0 15,0 0 15-15,0 0-15 16,0 0-2-16,0 0 2 15,0 0 1-15,0 0-1 0,0 0 0 16,0 0-9 0,0 0-1-16,0 0-13 0,0 0-8 15,0 0 11 1,0 0-38-16,0 0-128 0,-7 0 84 16,-1 1-7-16,1 3-58 15,3 1-150-15</inkml:trace>
  <inkml:trace contextRef="#ctx0" brushRef="#br0" timeOffset="210089.07">12159 11026 139 0,'0'0'193'16,"0"0"-117"-1,0 0-11-15,0 0 6 0,0 0-26 16,0 0-28-16,0 0-15 16,0 0 22-16,9 0 40 15,5 0-8-15,1 0-14 16,1 0-6-16,3 0-19 16,0-1 11-16,-2-3-27 15,1 2-1-15,-5 2 1 16,1 0 1-16,-2 0-1 15,3 0-1-15,-2 0-27 16,-4 0-25-16,-4 2-109 0,-5 5-338 16</inkml:trace>
  <inkml:trace contextRef="#ctx0" brushRef="#br0" timeOffset="213104.45">12122 12729 214 0,'0'0'184'0,"0"0"-129"16,0 0-6-16,0 0 3 0,0 0-16 16,0 0-33-1,0 0 4-15,0-14 15 0,0 13-6 16,0-2-6-16,0 3 10 16,0 0 6-16,0 0-1 15,0 0-14-15,0 0 1 16,0 0 15-16,0 0-12 15,0 0-7-15,0 0 1 16,0 0-8-16,0 0 12 16,0 0-13-16,0 0 6 15,0 0 4-15,0 0-10 16,0 0 0-16,0 10-11 16,0 4 11-16,0 7 8 15,0-2-8-15,0 2-3 16,2-2 3-16,2-2 0 0,2-2-1 15,-1-1 1-15,-1-3 0 16,4-1 8-16,-6-5-8 16,2-1-1-16,0 1 1 15,1-4 2-15,-1-1 6 16,3 3 4-16,0-3-12 16,-1 0 11-16,3 0-11 15,3-3 7-15,-1-7 9 16,-1-1-14-16,-2-4 5 15,-2 1-6-15,-1-1 1 16,-3-3 15-16,-2-3-6 0,0 1-10 16,0-1 0-1,-5 0 1-15,-3 1 0 0,-4 2-2 16,1 6 1-16,3 2 12 16,-4 3-12-16,3 2 0 15,1 4 23-15,-2-2-8 16,1 3-7-16,3 0-9 15,-4 0-23-15,4 6 7 16,-3 8-32-16,3 6-25 16,1 10-37-16,0-3-75 15,3-8-171-15</inkml:trace>
  <inkml:trace contextRef="#ctx0" brushRef="#br0" timeOffset="213393.37">12266 12908 36 0,'0'0'256'16,"0"0"-180"-16,0 0-23 15,0 0 73-15,0 0-35 16,0 0-38-16,0 0-9 16,2 0-10-16,-2 0-18 0,0 0-10 15,0 0-6 1,3 0-22-16,3 0-80 0,3 0-31 16,0 0-85-16</inkml:trace>
  <inkml:trace contextRef="#ctx0" brushRef="#br0" timeOffset="213562.45">12266 12908 646 0,'130'-36'98'15,"-130"36"-53"-15,0 0-28 16,2 0-17-16,4 0-78 15,1 0-69-15,-1 0-143 0</inkml:trace>
  <inkml:trace contextRef="#ctx0" brushRef="#br0" timeOffset="213718.35">12496 12900 735 0,'0'0'150'15,"0"0"-124"-15,0 0-12 16,0 0-14-16,0 0-141 16,0 0-177-16</inkml:trace>
  <inkml:trace contextRef="#ctx0" brushRef="#br0" timeOffset="214166.37">12404 12621 459 0,'0'0'128'0,"0"0"-73"16,0 0-3-16,0 0-27 15,0 0-12-15,0 0-13 16,0 0 15-16,5 24 15 15,1-16-11-15,1 0 20 16,0-3-23-16,2 1-14 16,-1 1 6-16,-1-3-7 15,2 0 0-15,0-2-1 16,-3-2-39-16,-1 2 38 16,2-2-44-16,-5 0-24 0,3 0-29 15,-3-2-41-15,-2-4-84 16</inkml:trace>
  <inkml:trace contextRef="#ctx0" brushRef="#br0" timeOffset="214416.1">12404 12621 147 0,'85'-28'120'16,"-85"28"-77"-16,0 0 14 15,0 0-24-15,0 0-13 16,0 8 48-16,0 5-2 15,-2 4 21-15,2 1-21 16,-2-1-8-16,-3 4-19 0,2-3-20 16,-1-4-11-1,2-2-3-15,0-4-4 0,0-4 2 16,-1-2-3-16,3 0-43 16,-2-2-8-16,-2 0-5 15,-3 0-97-15,0-10-179 0</inkml:trace>
  <inkml:trace contextRef="#ctx0" brushRef="#br0" timeOffset="214645.92">12433 12605 126 0,'0'0'255'0,"0"0"-111"15,0 0-77-15,0 0-59 16,0 0 2-16,0 0 9 15,0 0 13-15,-2 26 3 16,9-14 6-16,-1-2-17 16,1 1-22-16,-2-4-2 15,-2 1 0-15,2-4-4 16,-2-2-91-16,-3-2-39 16,0 0-34-16,0 0-142 0</inkml:trace>
  <inkml:trace contextRef="#ctx0" brushRef="#br0" timeOffset="-214638.96">12433 12605 91 0,'-18'-4'227'15,"18"4"-167"-15,0 0-25 16,0 2 1-16,2 6 37 16,6 2-32-16,-2 0-27 15,1-2 1-15,-3 0 5 16,0-4-6-16,-2-2-8 15,1 0 3-15,-3-2-9 16,0 4 0-16,0 1-21 16,-3 2-36-16,-10 1-48 15,3-2-192-15</inkml:trace>
  <inkml:trace contextRef="#ctx0" brushRef="#br0" timeOffset="-214439.18">12384 12687 204 0,'0'0'80'0,"0"0"-18"0,0 0 6 15,0 0 3-15,0 0 1 16,0 0-14-16,0 0-24 16,69-46 30-16,-49 44-21 15,-2 0-14-15,0 2-19 16,-4-2-10-16,-4 2 11 16,-1-2-11-16,-2 0 0 15,-2 2 0-15,-1 0-23 16,-4-3-47-16,0 3-100 15,0 0-345-15</inkml:trace>
  <inkml:trace contextRef="#ctx0" brushRef="#br0" timeOffset="-214053.29">12525 12587 327 0,'0'0'116'0,"0"0"-59"15,0 0 21-15,0 0-29 16,0 0-26-16,0 0-11 16,0 0 25-16,-9 4 14 15,3-2-38-15,2 2 7 16,-2 0-18-16,2 2-1 16,-3 1 1-16,0-2-1 15,0 4-1-15,-1 0 0 16,0 1-41-16,-3 2-32 15,5-2-62-15,-1-4-72 0</inkml:trace>
  <inkml:trace contextRef="#ctx0" brushRef="#br0" timeOffset="-213880.1">12525 12587 514 0</inkml:trace>
  <inkml:trace contextRef="#ctx0" brushRef="#br0" timeOffset="-213775.88">12525 12587 514 0,'-131'16'169'15,"131"-16"-125"-15,0 0-34 0,0 0-9 0,12 11-1 0,4 2 0 16,0 1 10-16,-1 3-1 0,-1-6-9 15,-4-1 1 1,0-2-1-16,-6 2-1 0,-4-2-87 16,0-2-95-16</inkml:trace>
  <inkml:trace contextRef="#ctx0" brushRef="#br0" timeOffset="-212880.3">12284 12928 504 0,'0'0'154'0,"0"0"-85"15,0 0-1-15,0 0-13 16,0 0-19-16,0 0-35 15,0 0-1-15,0 0 0 16,-4 0 2-16,4 0-2 16,0 0 0-16,10 0-42 15,6 0-59-15,0 0-135 0</inkml:trace>
  <inkml:trace contextRef="#ctx0" brushRef="#br0" timeOffset="-212742.33">12284 12928 472 0,'127'-34'129'0,"-127"34"-129"15,0 0-22-15,6 0-31 16,2 0-71-16,-2 0-77 0</inkml:trace>
  <inkml:trace contextRef="#ctx0" brushRef="#br0" timeOffset="-212612.33">12458 12894 178 0,'0'0'150'16,"0"0"-107"-16,0 0-30 16,0 0-12-16,0 0 6 15,0 0-7-15,0 0 0 0,1 0 0 16,-1 0-12-16,0 0-38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12T03:47:20.9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19637 12035 32 0,'0'0'107'15,"0"0"-76"-15,0 0-16 16,0 0-15-16,0 0-82 15</inkml:trace>
  <inkml:trace contextRef="#ctx0" brushRef="#br0" timeOffset="466.05">19830 12009 168 0,'0'0'132'16,"0"0"-86"-16,0 0-21 15,0 0 18-15,0 0-43 16,0 0-19-16,0 0-9 16,0-3-36-16,0 3-63 15</inkml:trace>
  <inkml:trace contextRef="#ctx0" brushRef="#br0" timeOffset="2306.62">19969 11979 332 0,'0'0'97'0,"0"0"-80"15,0 0 25-15,0 0 23 16,0 0-21-16,0 0-28 16,0 0-16-16,28-84 10 15,-25 80 3-15,-1 2-11 0,-2 0 22 16,0 0 23-1,0 2-6-15,0-2-3 0,0 2 2 16,0-2-15-16,0 2 23 16,0-3-38-16,0 3-3 15,0-2 33-15,0-2 7 16,0 1-34-16,0-2-13 16,-2-4 1-16,-3 1 13 15,-2-2-14-15,1-1 1 16,-3 1-1-16,0-1 1 15,-4 0-1-15,0 4-2 16,-1 1 2-16,-4 1-4 16,-2 4 4-16,-2 1 0 15,-1 0-1-15,-3 0 2 16,-1 1-1-16,0 10 0 16,1 0 1-16,2 3 2 0,6-1-3 15,4-1-13-15,5 0 13 16,0 3 0-16,2 2-1 15,1 5-2-15,3 4 2 16,3 0 0-16,0 2 1 16,0-2-12-16,0 0 11 15,10-2 2-15,5-1 21 16,0-3-22-16,1-4 1 16,-3-2 12-16,3-5-13 0,-3 0 0 15,1-3 7 1,-1-3-6-16,3 2 16 0,1-3-17 15,4-2-15-15,6 0 9 16,0 0-22-16,4 0-32 16,0 0-10-16,15-4-54 15,-8-6-75-15,-5 2-178 0</inkml:trace>
  <inkml:trace contextRef="#ctx0" brushRef="#br0" timeOffset="2814.45">20182 12052 400 0,'0'0'117'16,"0"0"-52"-16,0 0-16 16,0 0 1-16,0 0-40 15,0 0 23-15,0 0-18 16,97 0 4-16,-62-5 37 15,5 4-10-15,0-6-34 16,1 3-11-16,-6 0 11 16,-2 2-24-16,-6 1 2 15,-2-4-77-15,-8 3-34 16,-6 0-108-16</inkml:trace>
  <inkml:trace contextRef="#ctx0" brushRef="#br0" timeOffset="3036.86">20405 11929 595 0,'0'0'66'0,"0"0"-44"15,0 0-22-15,0 0 0 16,0 0 16-16,0 0-6 15,59 118-7-15,-47-92-3 0,-1-2-7 16,1 2 5-16,-4-5-79 16,-1-7-87-16</inkml:trace>
  <inkml:trace contextRef="#ctx0" brushRef="#br0" timeOffset="3511.32">20751 11999 423 0,'0'0'163'16,"0"0"-134"-16,0 0-22 0,0 0 49 16,0 0 19-16,0 0-11 15,0 0-31-15,135-10-23 16,-99 4 26-16,-2 2-29 16,-6 4-5-16,-5 0-4 15,-7 0 1-15,-6 0-16 16,-3 0-48-16,-7 0-61 15,0 0-28-15,0 0-54 0</inkml:trace>
  <inkml:trace contextRef="#ctx0" brushRef="#br0" timeOffset="3672.75">20900 11837 523 0,'0'0'122'0,"0"0"-89"15,0 0-22-15,0 0-9 16,7 129-4-16,5-94-3 16,5 10-4-16,-5-12-98 15,-2-3-132-15</inkml:trace>
  <inkml:trace contextRef="#ctx0" brushRef="#br0" timeOffset="36733.61">5865 14861 2 0,'0'0'14'16,"0"0"-14"-16,0 0-6 16,0-32 6-16,0 27 0 15,2-3 0-15,1 3-1 16,0 1 0-16,0-5 0 16,-1 5 1-16,0 0-7 0,-2-2 7 15,2 2 0-15</inkml:trace>
  <inkml:trace contextRef="#ctx0" brushRef="#br0" timeOffset="44539.27">17632 13408 666 0,'0'0'86'0,"0"0"-22"15,0 0-19-15,0 0-5 16,0 0 37-16,0 0-28 16,0-59-19-16,2 55-30 15,0 0 15-15,2-3 3 16,-2 4-18-16,1-1 0 16,-3 2 6-16,0-1-6 15,0 3 1-15,0 0-1 0,0 0-37 16,0 6 19-16,0 21-31 15,0 13 39-15,0 18 10 16,0 30 1-16,0 33 12 16,0 31-13-16,-5 18 0 15,5 5 15-15,0-7-15 16,0-11 1-16,13-2 18 16,8 0-12-16,1-8 9 15,0-9-16-15,0-5-2 16,-1-8 2-16,-8 0 0 15,1-3 1-15,-6-5-3 0,-1-20 4 16,-1-20 18 0,-4-15-20-16,-2-3 0 0,0 11 16 15,0 10-6-15,0 4-9 16,0-8 19-16,0-8-19 16,0-13 18-16,0-16-19 15,0-8-1-15,3-13 0 16,0-10 1-16,-3-8-1 15,2 0-1-15,0-8-30 16,0-28 25-16,4-48-113 16,1-1-79-16,-3-1-143 0</inkml:trace>
  <inkml:trace contextRef="#ctx0" brushRef="#br0" timeOffset="45921.5">17705 13277 563 0,'0'0'124'15,"0"0"-66"-15,0 0 30 16,0 0-72-16,0 0-16 16,0 0 7-16,95-105-7 15,-55 93 13-15,14 0-13 16,15 3-3-16,11-3 3 15,32-1 0-15,34 1-8 16,42 6 8-16,10 1 0 16,-2 5 11-16,-13 0-11 15,-23-1-3-15,7-5 3 0,0-6 0 16,1-2 1-16,-3-5-8 16,1-4 15-16,-2 1-1 15,-11 4-7-15,-11 4-3 16,-25 5 2-16,-28 6 1 15,-20 3-5-15,-3-3 3 16,13 3 4-16,12-1 9 16,13-1-11-16,2-2-2 15,-2 0 1-15,1-2 1 16,-5-1-2-16,-4 2-4 16,-5 1 12-16,1-2-4 15,-5 0-2-15,-6-2 0 16,0 0 3-16,-5-2-3 0,-2-1-5 15,-8 4 4-15,-3 1 2 16,-10 4 9-16,-4-1-10 16,-8 3-10-16,-4 0 10 15,1 0 0-15,0 0 0 16,5 0-1-16,-1 0 2 16,0 0 4-16,-4 0-5 15,-2 0-11-15,-7 3 11 16,-8 0 0-16,-5 2 2 15,-7 1-4-15,-3-1 4 16,-2 2 2-16,-4 7-3 16,0 5-1-16,0 9 16 0,0 15-9 15,0 10-1-15,0 8-6 16,0 9 8-16,0 6 8 16,0 5-16-16,0 3-11 15,0 0 11-15,2 4 0 16,9 21 0-16,-3 23 0 15,4 27 10-15,-6 7 17 16,-3-10-27-16,-1-15 1 16,0-21 10-16,-2-1-11 15,4-5 0-15,-2-2 0 16,-1-22 7-16,-1-16 5 16,4-20-12-16,-4-8 0 15,3 11 17-15,3 1-3 16,3 8 5-16,4-2-15 15,1 2 9-15,-1-3 0 0,1 5-13 16,-4-2 1-16,-1 2 3 16,-4 2 5-16,0-8 0 15,-2-3-9-15,2-5 0 16,0-8 7-16,-1-3-7 16,0-8 0-16,-2-3 3 15,-2-5-2-15,0-10 11 16,0-7-12-16,0-2-9 15,0-2-5-15,0 3 14 16,0-6-58-16,-8 2-7 16,-15 4-61-16,4-9-46 15,-4 0-391-15</inkml:trace>
  <inkml:trace contextRef="#ctx0" brushRef="#br0" timeOffset="47226.5">17856 16506 565 0,'0'0'86'0,"0"0"-54"15,0 0-7-15,0 0-4 16,0 0 51-16,0 0-50 16,0 0-20-16,-6 0 19 15,6-2 23-15,0-3 13 0,0 1 1 16,0 4-29-16,0-4 33 16,0 4-62-16,0 0-4 15,0 0 4-15,11 0 0 16,7 0-6-16,7 0 6 15,12 0 0-15,4 0 2 16,14 0-2-16,12 0-4 16,30-2 4-16,46-6 14 15,45-6 21-15,17 2-35 16,-5 2 0-16,-17 6 0 0,-23 0 1 16,-4 4-1-16,-3-4 0 15,-7-6 1-15,-3-12 2 16,-4-5-3-16,-2 0 0 15,-6 1 12-15,-22 7-11 16,-22 7 33-16,-23 6-29 16,-3 2 6-16,5-3-2 15,13 1-9-15,8-3 0 16,0 3-1-16,-2-2 1 16,7-2-1-16,2 2 1 15,1-4 0-15,2 6-2 16,-1-6 2-16,0 2 0 15,-3-2-3-15,-2 2 4 0,-3-8-1 16,-7 3 0 0,-4 0 6-16,-9 1-2 0,-5-1-4 15,-7 4-17-15,-10 1 17 16,-5 0 4-16,-6 2 3 16,-4 0-14-16,1 2 21 15,-3 2-12-15,0-4-2 16,2 2-11-16,-3 3 11 15,4 2 1-15,-1 1 0 16,0 0-1-16,1 0 0 16,3 0 6-16,3 0-6 15,3 0-10-15,7 0 10 16,1 0 0-16,0-4 1 16,0 4-2-16,2 0 3 15,0 0 8-15,5 0-10 0,2 0-13 16,-2 0 13-16,-1 0 1 15,-8 0 0-15,-5 0-1 16,-10 0 6-16,-12 0-3 16,-9 0-3-16,-6 0-9 15,-5 0 8-15,0 0 0 16,0 0-12-16,-3 0 13 16,-14 0-56-16,-33-4-24 15,4-7-76-15,-8-5-137 0</inkml:trace>
  <inkml:trace contextRef="#ctx0" brushRef="#br0" timeOffset="48820.29">17705 13928 525 0,'0'0'176'15,"0"0"-124"-15,0 0-23 16,0 0 12-16,0 0 3 16,0 0-44-16,0 0 12 15,-48-1 1-15,46 1-13 16,-2 0 13-16,0 0 19 15,-3 0-9-15,-1 0 4 16,-4 0-27-16,1 0 1 16,0 0 10-16,4 0-11 15,2 0 1-15,3 0 15 16,2 0-16-16,0 0 25 0,0 0-25 16,0 0 10-16,0 0 12 15,0 0-9-15,0 0-13 16,0 0 10-16,14 0-9 15,8 0 36-15,9 0-21 16,12 0-14-16,10-5 35 16,14 1-36-16,9 2 0 15,15 2-2-15,25 0 17 16,26-2-12-16,26 0-4 16,-2-4-2-16,-29 0 2 15,-39 2 0-15,-38-1 1 16,-9 4-2-16,9-3 8 15,8 1 1-15,7-3-8 0,-2-3-3 16,3 1 1-16,-3-2 2 16,4 0 0-16,-2 0-1 15,3 0 2-15,0 0 10 16,0 0-11-16,0 0-8 16,0 3 7-16,-2-2 1 15,2 1 0-15,-1-2-6 16,4 1 15-16,0 2-2 15,-2-1-7-15,2 2-14 16,-4 2 14-16,0 0 1 16,-2 2-1-16,-1 0 0 15,-3 0 6-15,2-2-2 16,-1-1-4-16,-1 1-8 0,0-1 8 16,1 1 1-16,-3-2-1 15,-5 2 0-15,1 1 1 16,-1-1 8-16,-1 3-9 15,-1-3-10-15,-2 0 10 16,3 2 1-16,-5-5-1 16,-2 4 0-16,-6-2 0 15,-5 2 9-15,-3-4-9 16,-3 3-7-16,-1-2 7 16,-1 1 1-16,3-2-1 15,1 0 0-15,-3-1 1 16,-1-1 8-16,-1 4-9 0,-3-2-11 15,0 1 11-15,2 2 1 16,-2-1 6-16,5 0-7 16,-2 1 1-16,7-2 0 15,5 3-1-15,1-4 0 16,2 1 4-16,0 2-4 16,-2-2 1-16,-2-1-1 15,-10 5 0-15,-8-3 0 16,-8 1 0-16,-10 2-9 15,-7 1 9-15,-2 1 10 16,-2 0 2-16,0-3-12 16,0 3-21-16,-13-2 8 15,-9-2-71-15,-22-6-54 0,3-1-68 16,-1-2-317-16</inkml:trace>
  <inkml:trace contextRef="#ctx0" brushRef="#br0" timeOffset="50458.44">18957 13453 601 0,'0'0'107'0,"0"0"-95"16,0 0 54-16,0 0-31 16,0 0-5-16,0 0-13 15,0 0-16-15,0 0 15 16,0 0 21-16,0 0-15 15,0 0 52-15,0 0-45 16,0 0-8-16,0 0 1 16,0 0-21-16,0 0 22 15,0 0-23-15,0 0 0 16,0 0 3-16,0 0-3 16,0 0-9-16,0 0 9 0,0 0 0 15,0 0 11-15,0 0-11 16,0 0 0-16,0 0 0 15,0 0 0-15,0 0-5 16,0 0 4-16,0 0 2 16,0 0 7-16,0 0-8 15,0 0-12-15,0 0 12 16,0 0 0-16,0 0-4 16,0 0 2-16,0 0 4 15,0 0 14-15,0 0-16 16,0 0-1-16,0 0 0 0,0 0 1 15,0 0 0 1,0 0 0-16,0 0 1 0,0 0-4 16,0 0 3-16,-2 0-67 15,-3 0 17-15,0 0-41 16,-3 2-85-16,1 1-29 16,3-3-75-16</inkml:trace>
  <inkml:trace contextRef="#ctx0" brushRef="#br0" timeOffset="51049.9">19022 13381 345 0,'0'0'117'16,"0"0"-78"-16,0 0 11 15,0 0-9-15,0 0-10 0,0 0 9 16,0 0-40-16,4-20 0 16,-4 20 11-16,0 0 20 15,0 0-17-15,0 10-14 16,-7 8 0-16,3 7 10 16,1 4-10-16,1 5 0 15,2 0 23-15,0 1-10 16,2-4 18-16,14-5-31 15,-1-6 11-15,4-6 5 16,1-7 4-16,2-7-5 16,2 0 9-16,0-12-12 15,4-11 16-15,-6-4-28 16,-7-8 0-16,-6-1 5 0,-7-4-5 16,-2 0-15-16,0 2 2 15,-13 6 6-15,-5 10-9 16,1 10 7-16,-4 12-28 15,0 0 35-15,0 12-28 16,3 13-3-16,3 4-29 16,3 17-49-16,8-10-35 15,4-3-164-15</inkml:trace>
  <inkml:trace contextRef="#ctx0" brushRef="#br0" timeOffset="51299.44">19211 13571 212 0,'0'0'204'0,"0"0"-102"15,0 0-41-15,0 0 11 16,0 0-29-16,0 0-8 16,0 0-7-16,71-66-27 15,-59 66 22-15,-4 0-23 16,3 16 0-16,-1 0 49 15,-4 2-24-15,2 0-12 16,-1-2-13-16,0-2-10 16,7-2 1-16,-1-1-75 15,-2-5-191-15</inkml:trace>
  <inkml:trace contextRef="#ctx0" brushRef="#br0" timeOffset="51512.51">19585 13535 694 0,'0'0'92'15,"0"0"-56"-15,0 0-11 16,0 0-1-16,0 0-24 16,0 0 9-16,0 0-31 15,-69 48 11-15,80-45-30 16,5-3 17-16,1 0 8 15,8-4-10-15,-4-13-85 16,-4-1-106-16</inkml:trace>
  <inkml:trace contextRef="#ctx0" brushRef="#br0" timeOffset="51703.03">19630 13193 601 0,'0'0'143'16,"0"0"-114"-16,0 0 14 15,0 0 2-15,-24 123-17 16,24-75 19-16,0-4-35 16,8-5-12-16,8-1 3 15,-1-7 6-15,-2-4-18 16,6-1-53-16,-9-8-107 16,2-5-122-16</inkml:trace>
  <inkml:trace contextRef="#ctx0" brushRef="#br0" timeOffset="52144.71">19826 13549 371 0,'0'0'101'16,"0"0"-83"-16,0 0 55 16,0 0-29-16,0 0-31 15,0 0-13-15,0 0 10 16,23-102 1-16,-23 96-9 15,-8 4 29-15,-3 2 16 0,-2 0-21 16,-3 8-18 0,3 10-8-16,2 2 12 0,4 0 15 15,5 0-27 1,2-2 1-16,0-3 7 0,2-4 1 16,14-7 9-16,-1-2-18 15,4-2 10-15,-2 0-12 16,3 0 2-16,1-10-32 15,-6-2-3-15,1 2-20 16,-5 2 3-16,-3 6 34 16,2 2 18-16,-4 0 28 15,3 0 27-15,2 13 7 16,0 2 0-16,0 1-30 16,3 0-12-16,-3-4-20 15,0-2 9-15,-5-3 5 0,-1-6-14 16,0-1-12-16,-3 0 11 15,2-1-32-15,3-13-52 16,-3-5-327-16</inkml:trace>
  <inkml:trace contextRef="#ctx0" brushRef="#br0" timeOffset="53103.01">20568 13072 578 0,'0'0'82'16,"0"0"-53"-16,0 0-7 16,0 0-8-16,0 0-14 15,0 0 0-15,0 0 2 16,-71 132 22-16,67-93 5 15,4-4 19-15,0-1-19 16,0-1 17-16,0-3-42 16,6-2 5-16,7 0 10 15,1-4-19-15,1 0 1 16,1-4-1-16,1-3-36 16,2-4-2-16,10-5-38 0,-8-6-80 15,2-2-87-15</inkml:trace>
  <inkml:trace contextRef="#ctx0" brushRef="#br0" timeOffset="53461.91">20956 13054 333 0,'0'0'119'16,"0"0"-99"-16,0 0 26 15,0 0 35-15,0 0 8 16,0 0-29-16,15 132-23 15,-8-97 41-15,2-3-58 16,0-2-20-16,-3-2 15 16,2-5-15-16,2-2 0 15,-3-7 0-15,2-2-23 16,-3-2 11-16,-1-6-67 0,0-2-66 16,-5-2-51-16</inkml:trace>
  <inkml:trace contextRef="#ctx0" brushRef="#br0" timeOffset="54406.27">20902 13244 72 0,'0'0'113'0,"0"0"-53"16,0 0-9-16,0 0 20 15,0 0-38-15,0 0-17 16,0 0 5-16,65-10-2 16,-50 16 19-16,1 5-23 15,-1-4 6-15,3 1 22 16,-2-2-29-16,-1 0-13 0,2-1 12 16,-2-5-13-16,3 0 27 15,1 0-27-15,4-3-23 16,-1-8 10-16,-2-4-56 15,-2 4-3-15,-5 1-6 16,-6 2 78-16,-2 4 17 16,-5 4 52-16,0 0-18 15,0 7 43-15,0 13 15 16,0 7-36-16,0-1-16 16,2 0-44-16,2-4 21 0,2-2-34 15,-1-6 2-15,2-6 15 16,-4-2-17-16,1-4-1 15,-2-2 0-15,0 0 1 16,0 0 0-16,1-10 0 16,-1-7-23-16,0 2 23 15,0-1-1-15,0 3-5 16,0 4 5-16,0 2 2 16,2 4 12-16,-2 1-13 15,4-3-6-15,1 1 6 16,3-1 0-16,4-1 6 15,-1-1-12-15,3 2 12 16,0 1 0-16,0-1-6 0,-1 4-10 16,-1 1 9-16,-4 0 0 15,1 0-6-15,-1 10 1 16,-3 2 6-16,3 3 19 16,0-1-19-16,-2-2 0 15,-1-1 2-15,1-3-1 16,2-4 0-16,1-4-1 15,0 0 0-15,5 0-23 16,-3 0 23-16,1-4-48 16,-4 0 22-16,-3 2-4 15,-5 0 18-15,1 2 12 16,-3 0 0-16,0 0 3 16,2 0-3-16,0 0-2 15,5 0 2-15,-1 0 0 0,5 0 11 16,1 0-11-16,1 0 1 15,-1 0-5-15,-6 0 4 16,1-2-30-16,-5-1 15 16,-2 2 15-16,0-1 14 15,0 2 3-15,0 0 3 16,0 0 19-16,0 0-36 16,-7 0-1-16,3 0-4 15,2 6 4-15,0-2 3 16,2 2-5-16,0-2-21 15,0-3 21-15,0 4-28 16,6-3-18-16,3-2-52 16,-5 0-139-16</inkml:trace>
  <inkml:trace contextRef="#ctx0" brushRef="#br0" timeOffset="54721.08">21198 13128 67 0,'0'0'586'15,"0"0"-498"-15,0 0-33 16,0 0-28-16,0 0-27 16,0 0-43-16,0 0-11 15,5 6-130-15</inkml:trace>
  <inkml:trace contextRef="#ctx0" brushRef="#br0" timeOffset="55174.24">21767 13293 517 0,'0'0'122'16,"0"0"-50"-16,0 0-31 15,0 0-41-15,0 0-22 0,0 0-2 16,0 0-56 0,53-81 10-16,-53 72 23 0,0-1 10 15,-2 3 37-15,-10 5 36 16,0 2-35-16,0 0 38 16,1 5 4-16,2 10 3 15,2 6 12-15,5 1-12 16,2 2 19-16,0-1-33 15,0-2-25-15,11-3 41 16,7-4-36-16,6-4-12 16,10-10-30-16,-5 0-108 15,-4 0-596-15</inkml:trace>
  <inkml:trace contextRef="#ctx0" brushRef="#br0" timeOffset="55350.94">22083 13347 778 0,'0'0'180'15,"0"0"-180"-15,0 0 1 16,0 0-1-16,0 0 0 16,0 0-19-16,0 0-45 15,-34 118-93-15,26-106-70 0</inkml:trace>
  <inkml:trace contextRef="#ctx0" brushRef="#br0" timeOffset="55564.3">22307 13228 838 0,'0'0'119'0,"0"0"-119"15,0 0-54-15,0 0-58 16,0 0-130-16</inkml:trace>
  <inkml:trace contextRef="#ctx0" brushRef="#br0" timeOffset="55703.23">22307 13228 337 0,'154'0'101'0,"-154"0"-80"16,0 0 22-16,3 2-43 16,4-2-154-16</inkml:trace>
  <inkml:trace contextRef="#ctx0" brushRef="#br0" timeOffset="55873.32">22743 13239 312 0,'0'0'570'0,"0"0"-570"15,0 0 0-15,0 0 0 16,0 0-111-16,0 0-303 0</inkml:trace>
  <inkml:trace contextRef="#ctx0" brushRef="#br0" timeOffset="56026.49">22743 13239 747 0,'82'-25'151'0,"-82"25"-103"15,0 0-26-15,0 0-22 16,0 0-102-16,6 0-91 0</inkml:trace>
  <inkml:trace contextRef="#ctx0" brushRef="#br0" timeOffset="59541.47">17809 14231 766 0,'0'0'146'0,"0"0"-58"15,0 0-47-15,0 0 37 16,0 0-56-16,0 0-21 16,0 0-2-16,41-44 10 15,-28 34 7-15,-1-2-16 16,-4 2 0-16,1 0 0 16,-1 0 0-16,0-1 0 15,-2 2-1-15,-1 1 8 16,-1 3-37-16,-4 4 30 15,2 1-37-15,-2 0 37 16,0 0-8-16,0 0-20 16,0 0 11-16,0 8 17 15,0 5 0-15,0 6 0 0,0-5 0 16,0 2 3-16,0-2-3 16,0 0 0-16,0-8 0 15,4 3 2-15,1-2 6 16,0-1-8-16,-1 0-27 15,1 2-6-15,-1 0-11 16,3 1-15-16,-3 4-32 16,-2-1-82-16,1-2 7 0</inkml:trace>
  <inkml:trace contextRef="#ctx0" brushRef="#br0" timeOffset="60301.5">18050 14347 476 0,'0'0'144'0,"0"0"-40"0,0 0-32 16,0 0 28-16,0 0-80 15,0 0-20-15,0 0 11 16,20-38-11-16,-20 37 1 16,0 1-1-16,0 0-87 15,0 7-201-15</inkml:trace>
  <inkml:trace contextRef="#ctx0" brushRef="#br0" timeOffset="61468.83">17634 14482 423 0,'0'0'98'15,"0"0"-24"-15,0 0 15 16,0 0-15-16,0 0-18 15,0 0-50-15,0 0 54 16,-2 0-41-16,2 0-9 16,0 0 15-16,0 0-2 0,0 0-9 15,0 0-14-15,8 0 8 16,9 0 6-16,8 0-14 16,4-6-3-16,12 2 3 15,4-4 2-15,14-3-1 16,10 4-1-16,10 1 1 15,5 2 11-15,9-2-12 16,6 3-9-16,1 2 9 16,4-3 6-16,2-3-6 15,0 0 0-15,17-5 1 16,15-7 11-16,-11 3-12 0,-14 2-11 16,-16 6 11-16,-20 6 0 15,10 2 1-15,9-4-1 16,-5 3 7-16,-1-4-7 15,-5 1 0-15,1-4 0 16,1-2-7-16,-2 2 14 16,2-2-6-16,0 4-1 15,-5 0 0-15,2 0-8 16,-1 1 8-16,-1-1-12 16,1 0 5-16,-3-1 7 15,-2 1 11-15,-2 2-11 16,-3 0-3-16,-4 0 2 15,-1-1 1-15,-2 2-11 0,3 0 9 16,0-2 4 0,0 2 4-16,-1 0-6 0,-2-1-1 15,-3 2 1-15,-1-4 0 16,-2-2-5-16,5 0 5 16,-3-4 0-16,3 2 8 15,-3 0-8-15,-2 0 0 16,-3 3-2-16,-1 1 2 15,-5 3-1-15,1-5 1 16,-2-1 0-16,-4 4 5 16,1-3-5-16,-1 2-2 15,0-3-5-15,-2 4 7 16,-2 1 0-16,-2 0 0 16,2-2 1-16,3-1 4 15,-3 2-5-15,3-1 0 0,-5-1 7 16,-2 4-7-16,-2-2 0 15,-7 4 0-15,-5-4 1 16,-8 5 4-16,-1-1-5 16,-10 1-3-16,-3 0 2 15,0 0 1-15,-2 0 0 16,0 0 0-16,0 0-18 16,-17 0 18-16,-10 0-190 15,-2 1-398-15</inkml:trace>
  <inkml:trace contextRef="#ctx0" brushRef="#br0" timeOffset="62460.31">17892 14771 302 0,'0'0'119'0,"0"0"0"16,0 0-20-16,0 0-9 16,0 0-37-16,0 0-41 15,0 0 48-15,0-19-48 16,0 15 1-16,-7-4 43 15,1 2-8-15,-4 2-6 16,0-4-16-16,3 4-25 0,1 0 41 16,2 2-42-16,2 2-11 15,2 0 11-15,0-4 10 16,0 4-9-16,0 0-2 16,0-6 9-16,8 2-4 15,5-3-4-15,5 2-9 16,-1 2 8-16,1 0 1 15,0 3-9-15,-4 0 9 16,-6 3-21-16,-1 12 8 16,-5 5-11-16,-2 6-12 0,0 4 35 15,-11 3 1 1,-9 1 1-16,-2-1-1 0,0 2 1 16,1-5 7-16,4-3-8 15,3-4-3-15,5-4 3 16,3-6 2-16,4-7 12 15,0-2-14-15,2-2-1 16,0-2 0-16,0 0 2 16,0 0 5-16,10 0 9 15,9-4-14-15,4-4-1 16,2-2-21-16,2 3-104 16,-5 0-70-16,-6 3-499 0</inkml:trace>
  <inkml:trace contextRef="#ctx0" brushRef="#br0" timeOffset="62607.35">18030 14977 386 0,'0'0'319'0,"0"0"-179"15,0 0-14-15,0 0-77 16,0 0-34-16,0 0 13 16,0 0-28-16,3-5-45 15,-3 14-98-15,-8 3-200 0</inkml:trace>
  <inkml:trace contextRef="#ctx0" brushRef="#br0" timeOffset="63496.51">17723 15252 481 0,'0'0'85'15,"0"0"-23"-15,0 0 43 16,0 0-36-16,0 0-40 16,0 0-29-16,0 0 10 15,55-20 2-15,-36 15-12 16,7 4 0-16,3-3 0 15,7 0 2-15,5-1 14 16,11 0-16-16,13-4 0 16,28 0 16-16,32-4-15 15,37-1 24-15,10 3-12 16,-9 5-3-16,-37-3 5 16,-36 5-15-16,-20-2-5 0,-2 2 5 15,12-10 0-15,30-6 0 16,1-3 0-16,-2 0 0 15,1-5 18-15,-17 6-18 16,9 1 0-16,-2 7 13 16,-4 1-13-16,-5 3-1 15,-1 2 1-15,-1-3 0 16,-2 0 0-16,0-3 0 16,4-3 0-16,5 2 1 15,4-6 24-15,2 7 2 16,1-3-17-16,1 4-8 15,-3 3 13-15,-10 3-15 16,-4 1-1-16,-8 1 0 0,-8-7 1 16,-3 2-8-16,-3-1 7 15,1-1 1-15,0-1 12 16,3 1-12-16,2 0 0 16,3 5 1-16,1 2-1 15,-1-5 0-15,-2 4-1 16,-6 0 2-16,-3-4 2 15,-5 3-3-15,-2-6-5 16,-4 3 4-16,2 0 1 16,-2 1 0-16,-2-2 0 15,-3 5 15-15,-5 2-7 16,-5-2-8-16,-9 4-14 0,-6 2 14 16,-8 0 0-16,-5 0-19 15,-9 0-12 1,-14 0-51-16,-17 0-38 0,-11 4-377 0</inkml:trace>
  <inkml:trace contextRef="#ctx0" brushRef="#br0" timeOffset="64396.44">17921 15565 124 0,'0'0'603'0,"0"0"-519"15,0 0 6 1,0 0-37-16,0 0 11 0,0 0-64 16,0 0 0-16,29-49 0 15,-20 41 7-15,0 0-7 16,2 2 0-16,4-4 1 15,3 3 8-15,3 3-9 16,-2-3-11-16,1 7 11 16,-4 0 0-16,-5 0-7 15,-6 17-6-15,-5 4 13 16,0 5-1-16,-23 6 1 16,-2-1 0-16,-1-6 1 15,4-5 0-15,4-3-1 16,7-10 0-16,4-1 0 15,7-6 14-15,0 0-14 0,0 0 0 16,9-3 5-16,9-7-4 16,0 2 0-16,2 2-1 15,-5 6-1-15,-3 0-13 16,-4 10 14-16,-3 7-11 16,-5 6 11-16,0-2 6 15,0 2 9-15,-2-2-15 16,-11 2-22-16,-6 0 12 15,1-6-55-15,-6 6-90 16,4-9-14-16,2-1-92 0</inkml:trace>
  <inkml:trace contextRef="#ctx0" brushRef="#br0" timeOffset="65134.21">17692 16018 487 0,'0'0'189'16,"0"0"-144"-16,0 0-44 15,0 0 42-15,0 0-18 16,144-50-3-16,-95 31 32 16,5 1-30-16,3 0 35 15,3 3-30-15,8-2-18 16,5 5 30-16,8-2-41 15,25 2-2-15,30 2 2 16,34-2 0-16,15 2 7 0,-3 3-7 16,-11-4-5-16,-17 3-1 15,-7-2 6-15,-10-3-8 16,-8 0 8-16,-9-5 0 16,-2 3-10-16,-2-2 10 15,0-3-3-15,2 3 1 16,0 2 2-16,5 1-4 15,-1-4 1-15,1 4 6 16,-19 1 4-16,-17 5-7 16,-18 7-6-16,-7-7 6 0,15-1 6 15,10 4-4 1,9-8-4-16,-3 3 9 0,-4-1-14 16,0 0 7-16,-5-1-1 15,-3 0 1-15,-4 4-1 16,-2-4 0-16,-4 6 0 15,-3-2 1-15,2 2 5 16,1-2-5-16,0 1 0 16,0-3 0-16,-1 1 0 15,-5 1 11-15,-3 2-11 16,-6 2 1-16,-6-1 11 16,-4 1-12-16,-7 1 1 15,-7 2 6-15,-8-3-6 0,-1-1 19 16,-10 1-20-1,-4 2 7-15,0 0 6 0,-3 2-13 16,-1-2-13-16,-1 0 13 16,0 0 9-16,1 2-9 15,2-4-6-15,-3 4-17 16,3 0 12-16,-3-4 9 16,1 4-7-16,-3 0-1 15,-2 0-37-15,0 0 13 16,0 0-54-16,-5 0-86 15,-12 0 32-15,-5 4-132 0</inkml:trace>
  <inkml:trace contextRef="#ctx0" brushRef="#br0" timeOffset="65765.96">18257 15679 859 0,'0'0'130'16,"0"0"-37"-16,0 0-34 16,0 0 2-16,0 0-61 15,0 0-71-15,0 0 51 16,13 0-27-16,1 0-19 15,3 20-63-15,-5-1-109 16,-3 2-305-16</inkml:trace>
  <inkml:trace contextRef="#ctx0" brushRef="#br0" timeOffset="66372.06">18181 16174 796 0,'0'0'113'15,"0"0"-103"-15,0 0 19 16,0 0 14-16,0 0-40 16,0 0-3-16,0 0-7 15,-96 49 6-15,71-14 1 16,0-3-5-16,7-1 5 15,2-9 2-15,9-9-2 16,3-4 0-16,4-3 1 16,0-6 1-16,4 0 9 15,14 0-11-15,7 0 19 16,2 0-10-16,-3-3 11 16,0 0-20-16,-6-1-30 15,-2-1 12-15,-2 0-84 0,-4 1-76 16,-5-5-73-16</inkml:trace>
  <inkml:trace contextRef="#ctx0" brushRef="#br0" timeOffset="66515.96">18150 16248 428 0,'0'0'170'0,"0"0"-92"16,0 0-6-16,0 0-16 16,0 0-48-16,0 0 62 15,0 0-34-15,5 54-25 16,2-27-1-16,-1-5-10 15,3 10-8-15,-2-10-163 16,0-4-589-16</inkml:trace>
  <inkml:trace contextRef="#ctx0" brushRef="#br0" timeOffset="66668.64">18338 16415 1077 0,'0'0'167'0,"0"0"-22"15,0 0-97-15,0 0-48 16,0 0-48-16,0 0-189 16,0 0 49-16,9 3-325 0</inkml:trace>
  <inkml:trace contextRef="#ctx0" brushRef="#br0" timeOffset="66847.94">18910 16374 1160 0,'0'0'113'16,"0"0"-107"-16,0 0-12 16,0 0 5-16,0 0-206 15,0 0-144-15</inkml:trace>
  <inkml:trace contextRef="#ctx0" brushRef="#br0" timeOffset="67004.32">19645 16334 901 0,'0'0'94'16,"0"0"-94"-16,0 0-158 15,0 0-139-15</inkml:trace>
  <inkml:trace contextRef="#ctx0" brushRef="#br0" timeOffset="67189.21">20552 16223 1016 0,'0'0'135'0,"0"0"-114"16,0 0-21-16,0 0-62 16,0 0 23-16,0 0-159 15,136-46-323-15,-71 33 184 0</inkml:trace>
  <inkml:trace contextRef="#ctx0" brushRef="#br0" timeOffset="67328.33">21434 16066 29 0,'0'0'712'16,"0"0"-618"-16,0 0-15 16,0 0 1-16,0 0-24 15,0 0-40-15,0 0-16 16,158-50-16-16,-99 42-64 16,-1 4-213-16</inkml:trace>
  <inkml:trace contextRef="#ctx0" brushRef="#br0" timeOffset="69795.39">18237 14043 358 0,'0'0'96'0,"0"0"-65"16,0 0 31-16,0 0-34 16,0 0-15-16,0 0-3 15,0 0-10-15,0-65 1 16,2 53-2-16,-2 0 2 16,0 2 43-16,0 2 31 15,0 2 16-15,0 3-19 16,-2-2-40-16,0 5-1 15,2 0-31-15,0 0 16 16,-2 0-4-16,2 0-12 16,0 0-20-16,0 0 20 0,0 6-6 15,0 12 6 1,0 8 0-16,0 6 0 0,0 7 15 16,0 5-15-16,4 4 0 15,6 2 18-15,0 4-11 16,-1 4 2-16,0-3-9 15,0 1 7-15,0 2 16 16,-3-2-22-16,2 2-1 16,-2 1 19-16,1 2-9 15,1 5 9-15,2 2-19 16,-1 3 11-16,-1-1 5 16,-1-2-16-16,2-3 0 15,0-5-2-15,0-6 4 0,0-6 3 16,-2-8-5-1,1-4 0-15,1 1 5 0,3-10-5 16,-4 3-2-16,3-2 1 16,1 2 1-16,-4-4 0 15,3 7 0-15,-1-3-3 16,-1 4 3-16,-3 4 0 16,3-6 0-16,-4 4-1 15,-1-2 16-15,1-2-14 16,-3 0-1-16,0-2 2 15,0-4-11-15,0 2 9 16,-1-1-4-16,5-4 2 0,-1 4 4 16,-1 0 11-1,-2 3-13-15,3 1-4 0,-3-7 1 16,0 2 3-16,0 0 0 16,2-3-7-16,-1-4 18 15,1 1-12-15,-1-1 1 16,-1 2-4-16,3 3 3 15,-3-2 1-15,2 9 0 16,-2-4-2-16,3 4 11 16,-3-3-3-16,2-2-6 15,-2 0-8-15,3-6 8 16,0-1 0-16,-1 0 0 16,0-1-7-16,1 0 18 15,-1-4 5-15,0 0-16 16,-1 2-12-16,1-2 11 0,-1 0 1 15,1-1-5-15,1-4 4 16,-3 1 2-16,0-2 10 16,0 0-11-16,0-3-5 15,0-4 5-15,-2 4 0 16,2-5 0-16,-2 0 0 16,0 0 0-16,0 0 19 15,0 0-19-15,0 0 0 16,0 0 23-16,4 0 3 15,-4 0-24-15,0 0-2 16,0 0-18-16,0-11 10 16,0-19-63-16,0-2-58 15,0 6-189-15</inkml:trace>
  <inkml:trace contextRef="#ctx0" brushRef="#br0" timeOffset="71648.86">18669 13986 637 0,'0'0'91'15,"0"0"44"-15,0 0-70 16,0 0-31-16,0 0-34 15,0 0 12-15,0 0-1 16,4 75-9-16,6-35-1 16,-1-6 50-16,-3 2-40 0,2-4-2 15,-2-6-9 1,-2-3 12-16,1-6 3 0,-3-3-15 16,-2-4 0-16,2-4-4 15,-2-2 4-15,1-2-38 16,-1-2-7-16,0 0-38 15,0-2 57-15,-1-14-185 16,-8-5-156-16</inkml:trace>
  <inkml:trace contextRef="#ctx0" brushRef="#br0" timeOffset="71836.6">18538 14028 110 0,'0'0'398'16,"0"0"-231"-16,0 0-32 15,0 0-14-15,0 0-94 0,0 0-19 16,0 0 6-16,69-74-1 16,-31 64-1-16,-2 5-12 15,2 5-14-15,-3 0-1 16,-4 1-58-16,7 25-86 16,-9-3-35-16,-9 0-184 0</inkml:trace>
  <inkml:trace contextRef="#ctx0" brushRef="#br0" timeOffset="72949.17">18821 14203 217 0,'0'0'199'16,"0"0"-137"-16,0 0-36 16,0 0 17-16,0 0-4 15,0 0-3-15,0 0 20 16,58-58-23-16,-40 44 54 16,-3 2-58-16,-1 0-28 15,-7 6 12-15,-5 2-3 16,-2 4-10-16,0 0-6 15,0 0-4-15,0 0-5 0,-2 0 1 16,-9 0-22-16,-1 0 36 16,1 0-1-16,-1 0 1 15,4 8 0-15,-1 6 0 16,5 2 13-16,0 2-13 16,0 0 1-16,4 0 13 15,0-2-7-15,0-2 0 16,8-4-7-16,7 0 9 15,3-8 17-15,5-2-26 16,-2 0-10-16,2 0-6 16,-3-12-66-16,-5-3-29 15,-4 0-26-15,-4-6 26 16,-4 7 95-16,-3 1 16 16,0 3 37-16,0 6 79 15,0 4-20-15,0 0-54 0,0 0-41 16,0 0 9-16,0 6 39 15,0 2-41-15,0 0-8 16,0-6 6-16,0-2-5 16,4 0 0-16,7 0-1 15,3 0 0-15,3-8 36 16,6-4-35-16,-1-2-1 16,0 6 5-16,0 0-4 15,-3 8-2-15,-4 0 1 16,-1 8 0-16,-6 14 25 15,1 2 2-15,-5 2-1 0,-2-1-4 16,-2-2-22 0,0-4 24-16,-8-6-24 0,-12-1-39 15,-4-2-23-15,-12-10-52 16,3 0-62-16,6-4-99 0</inkml:trace>
  <inkml:trace contextRef="#ctx0" brushRef="#br0" timeOffset="73111.61">18910 14055 199 0,'0'0'260'0,"0"0"-80"16,0 0-51-16,0 0-69 15,0 0-5-15,0 0-39 16,0 0-7-16,112-51-9 16,-83 59 13-16,2 10-36 15,13 4-15-15,-6-2-122 0,-5-8-101 16</inkml:trace>
  <inkml:trace contextRef="#ctx0" brushRef="#br0" timeOffset="73752.71">19492 13936 709 0,'0'0'176'0,"0"0"-165"15,0 0 1-15,0 0 12 16,0 0 15-16,0 0-13 15,20 107-26-15,-16-85 13 16,1-4 7-16,-1-4-20 0,-2-6-5 16,0-4 5-16,-2-4 1 15,2 0 0-15,1 0-1 16,2 0 1-16,1 0 12 16,-1 0-13-16,-1 0-18 15,2 0 11-15,1 0 7 16,0 0 0-16,4 10-1 15,5-2 1-15,-1 2-20 16,4-2-2-16,0-2-59 16,4-6-5-16,-1 0-8 15,3 0-3-15,-4-10-24 16,-3-3 16-16,-4 4 93 16,-5 1 12-16,-7 4 61 0,-2 2 104 15,0 2 2 1,-9 0-83-16,-9 0-54 0,0 0-7 15,3 0 44-15,3 2-40 16,4 0-26-16,1 3 5 16,5 0-6-16,2-5-1 15,0 3-65-15,0-3-50 16,0 2 55-16,4-2 25 16,4 0 25-16,0 3 11 15,-1 3 0-15,-1 2 3 16,1 2 10-16,2 0-3 15,-2 0 37-15,-1-3-25 16,-1 0-12-16,-3-3 5 16,0-4-14-16,-2 2 17 15,0-2-18-15,0 0 0 0,0 0 6 16,0 0-6 0,0 0-1-16,0 4 0 0,0 0-5 15,0 2-2-15,-9 3 8 16,-11 4-52-16,0-1-49 15,0-8-269-15</inkml:trace>
  <inkml:trace contextRef="#ctx0" brushRef="#br0" timeOffset="73920.21">19510 14089 631 0,'0'0'178'0,"0"0"-115"0,0 0-24 16,0 0-10-1,0 0-6-15,135-50-21 0,-90 50-2 16,0 0-16-16,11 30 3 16,-10-2-184-16,-5-3-377 0</inkml:trace>
  <inkml:trace contextRef="#ctx0" brushRef="#br0" timeOffset="74932.95">20688 13856 160 0,'0'0'214'0,"0"0"-107"15,0 0 22-15,0 0-23 16,0 0-40-16,0 0-37 16,0 0 20-16,-2-28-39 15,2 26-9-15,0 0-1 16,-2-4 0-16,0 0 0 15,-4 0-7-15,2-4-50 0,-2 0 11 16,-3-2-13-16,3 4-18 16,-5-5 38-16,3 6-1 15,2 2 30-15,-1 3-2 16,0-3 12-16,5 5 12 16,0 0 44-16,2 0-20 15,0 0-31-15,0 7 2 16,0 14 22-16,0 7 10 15,6 10-31-15,6 8 60 16,2 7-22-16,3 4 1 16,-2 10-17-16,3 1-8 15,1 2 19-15,-2 5-30 16,1-2-9-16,-1 5 22 0,2 0-16 16,-2 3-6-16,1-5-2 15,-3 1 13-15,3-2 9 16,-1-3-22-16,-2 3 0 15,-1-9 4-15,-1-2-3 16,-3-2 0-16,2-7-1 16,-3-2 11-16,1 2-5 15,1-3-6-15,1 2-3 16,-1 2 3-16,3-1 1 16,-3-2 6-16,2-4-7 15,-2-4 1-15,0-4 10 16,-1-5-11-16,-2-2 0 0,-3-2 3 15,-1-4-3-15,0 2 0 16,-2 0-8-16,2 2 8 16,-2-4 7-16,2 3-7 15,0-3-3-15,1 2 3 16,1-8 2-16,-2 1 4 16,4 0-12-16,-4-2 12 15,0 2-2-15,3-4-4 16,-3 2-3-16,3-7 3 15,-2 2 11-15,-1-2-10 16,3-4-2-16,-5 3 2 16,2-4 11-16,-2-1-12 15,1 1-1-15,-1 0 1 0,3 1 0 16,-3 7 12 0,3-3-12-16,-3 4 0 0,2-5 12 15,0 4-12-15,-2-7-7 16,1-2 7-16,-1-2 13 15,-2-6 0-15,0 0-13 16,0 0 0-16,0-6 33 16,-5-16-33-16,-16-35-90 15,-2 11-41-15,1-8-158 0</inkml:trace>
  <inkml:trace contextRef="#ctx0" brushRef="#br0" timeOffset="75726.83">21152 13930 535 0,'0'0'102'0,"0"0"-38"16,0 0 18-16,0 0-20 16,0 0-30-16,0 0-19 15,0 0-3-15,0-41 42 16,0 38-16-16,-2 1-26 15,-10 1-1-15,-1-2-8 16,-2 3-1-16,1 0 0 16,1 0 2-16,-1 0 7 15,5 10-9-15,3 4-9 16,4 0 7-16,2 4 4 16,0 3 0-16,2 0-2 15,15 3 0-15,3-2 9 0,5 2-9 16,0-3 3-1,-4-1-3-15,0-4 0 0,-6-2 11 16,-5-2-11-16,-6-2-5 16,-4-6 5-16,0 2 0 15,0-2 1-15,-14 0-2 16,-1-4 2-16,-3 0-11 16,0 0-8-16,-11 0-74 15,5-14-90-15,3 0-347 0</inkml:trace>
  <inkml:trace contextRef="#ctx0" brushRef="#br0" timeOffset="76079.94">21279 13826 662 0,'0'0'114'0,"0"0"-96"15,0 0 15-15,0 0-7 16,0 0-10-16,66 102 20 16,-56-78-35-16,-2-2 1 15,-1-6-2-15,-1-4 10 16,-3-6 1-16,-1-2-11 16,0-1-5-16,-1-3 5 15,5 0 0-15,3 0 1 16,4 0-2-16,7 0 13 0,7 0 12 15,2-8-23-15,5-5 0 16,-3 2 25-16,-2 0-3 16,-9 3-22-16,-7 2-1 15,-7 5-23-15,-3 1 21 16,-3 0-86-16,-5 11-150 16,-8 4-10-16</inkml:trace>
  <inkml:trace contextRef="#ctx0" brushRef="#br0" timeOffset="82091.91">22010 13774 367 0,'0'0'310'0,"0"0"-228"16,0 0-62-16,0 0 37 15,0 0-24-15,0 0-33 16,0 0 12-16,21-48-12 16,-13 44 9-16,-6 4-9 15,0 0 0-15,-2 0 4 16,0 0-4-16,0-2 0 16,0 2 1-16,0 0 5 0,0 0 7 15,0 0-13 1,0 0-1-16,0 0 1 0,0 0 0 15,0 0-5-15,0 0 5 16,0 0 1-16,0 0 35 16,0 0-36-16,0 0 8 15,0 0 12-15,0 0-10 16,0 0-9-16,0 0-1 16,0 0 8-16,0 0 4 15,0 0-12-15,0 0-2 16,0 0-12-16,0 0 14 15,0 10 0-15,0 9-9 16,0 6 19-16,-2 3-8 16,2 6-2-16,0 2 0 0,0 6 1 15,0 2-1-15,0 6 0 16,0 3 0-16,0 5 8 16,0 0 4-16,0-2-12 15,0 0 0-15,0-2 1 16,4-1-1-16,0-6 1 15,1 3-2-15,-1-3 2 16,-2 4 5-16,1-1-6 16,0 3-1-16,-1 1 1 15,0 0 1-15,0 5 0 16,-1-2-1-16,4 0 10 16,0-1 5-16,-1-4-15 15,0-6-6-15,4-6 6 0,-2-1 0 16,3-4 0-16,0-2 0 15,0 3 0-15,-2 0 10 16,-1 2-10-16,1 5-8 16,0 1 8-16,-3 4 0 15,1-4 1-15,-1 2-1 16,-2-2 0-16,2 0 10 16,-2-8-10-16,4 0-1 15,0-8 1-15,-1-2 0 16,1 1 8-16,-3-4-8 15,5 4-4-15,2-2-2 16,-2 2 6-16,1 0-6 16,-2 0 6-16,0-1 0 0,-3-4 9 15,3-4-9-15,-5-5 0 16,2-2 1-16,-2 1-1 16,0-6 0-16,1 7 5 15,0-6-4-15,1 3 24 16,-2 0-25-16,0-2 0 15,-2-4 3-15,2 1-3 16,-2-4-1-16,0-1 1 16,0 0 0-16,0 0 30 15,0 0-30-15,0 0 2 16,0 0-2-16,0-14 0 16,0-34-72-16,3 2-23 15,-1-7-227-15</inkml:trace>
  <inkml:trace contextRef="#ctx0" brushRef="#br0" timeOffset="83152.25">22253 13824 211 0,'0'0'135'0,"0"0"-117"15,0 0-5-15,0 0-4 16,0 0-8-16,0 0 8 15,0 0-9-15,37-71 0 16,-35 65 16-16,-2 0 26 16,0 4 4-16,0-5-7 15,0 1-4-15,0 0 2 16,0 0-37-16,0 0 6 16,0 1 10-16,0-1-16 0,0 5 0 15,0-4 2 1,0 4 17-16,0 1 40 0,0 0-12 15,0 0-29-15,0 0 36 16,0 0-29-16,0 0-25 16,0 0 0-16,0 19 0 15,0 8 20-15,0 5 3 16,0 2-13-16,5 0 29 16,1-2-29-16,-2-6-1 15,3-4 3-15,-4-4-11 0,1-6 15 16,-1-4-16-1,-3-4 0-15,0 0 0 0,0-4 0 16,0 0 0 0,0 0-2-16,0 0-14 0,0-16-10 15,0-6-51-15,-3-6-8 16,-4-2 18-16,4-2-9 16,-3 0 15-16,6 4 52 15,0 6 9-15,0 6 42 16,0 6-24-16,2 2-5 15,8 4 26-15,3 4-13 16,1 0 0-16,1 0 7 16,3 0-14-16,0 8 59 15,0 6-58-15,-1 2-19 16,-3 4 9-16,-3 2 2 0,-5 2-4 16,-3-1-8-16,-3 2-21 15,0-2 2-15,0-6-59 16,0-1-39-16,-9-10 32 15,-8-4 34-15,-17-2-11 16,1 0-49-16,2 0-98 0</inkml:trace>
  <inkml:trace contextRef="#ctx0" brushRef="#br0" timeOffset="83275.5">22255 13900 104 0,'0'0'196'16,"0"0"-82"-16,0 0-76 15,0 0 58-15,0 0-32 16,0 0-12-16,0 0-5 15,102-60-29-15,-68 54-18 0,-4 2-7 16,-4 0-177-16</inkml:trace>
  <inkml:trace contextRef="#ctx0" brushRef="#br0" timeOffset="83752.02">22573 13726 454 0,'0'0'101'16,"0"0"-88"-16,0 0 43 16,0 0-30-16,0 0 0 15,0 0-3-15,0 0 5 16,-69 68 27-16,64-54-28 16,4-2-18-16,-1 1 28 0,2-6-35 15,0 0-2-15,0 0 0 16,0-1 6-1,0-2-2-15,0 0-4 0,0 0-4 16,0-2 4-16,3 1 0 16,2-2-12-16,-1-1 11 15,3 0-7-15,3 0 8 16,0 0 0-16,3 0 0 16,3 0 1-16,-3 0-1 15,1-4-24-15,-5 0-17 16,0 0-11-16,-7 2 51 15,0 2-11-15,-2 0-1 16,0 0 12-16,0 0 1 0,0 0 0 16,0 0 17-1,0 6-2-15,0 2 27 0,2 0-42 16,1-3 8-16,-1 0 5 16,-2-1-12-16,0 0-1 15,0-4-1-15,0 0-80 16,0 0 34-16,-5 0-128 15,-4 0-132-15</inkml:trace>
  <inkml:trace contextRef="#ctx0" brushRef="#br0" timeOffset="83882.14">22575 13834 230 0,'0'0'230'0,"0"0"-108"16,0 0-66-16,0 0-6 15,0 0-3-15,0 0-47 16,0 0 42-16,52-4-42 0,-50 7-72 15,-2 4-179-15</inkml:trace>
  <inkml:trace contextRef="#ctx0" brushRef="#br0" timeOffset="89765.58">17574 13091 170 0,'0'0'107'0,"0"0"-64"16,0 0 8-16,0 0-11 15,0 0 8-15,0 0-15 16,0 0-14-16,0-21 50 16,0 21-20-16,0 0-1 15,0 0 10-15,0 0-8 16,0 0 6-16,0 0-4 15,0 0-51-15,0 0 53 16,0 0-54-16,0 0-11 16,0 0 10-16,0 0 1 0,0 0-2 15,0 13-5 1,0 4 14-16,0 5 30 0,0 4-37 16,0 6 0-16,0 4 7 15,0 6 19-15,0 5-16 16,0 3-10-16,0-2 15 15,0 0 11-15,0-4-26 16,0-4-5-16,0-2 5 16,0-2 16-16,0-1 6 15,-5-2-22-15,0-2 19 16,3 0 11-16,0-8-30 16,2-1-5-16,0 0 5 15,0-8 9-15,0 2 1 16,0-5-10-16,0 2 9 15,0-5 3-15,0 1-12 0,2-3 0 16,0 0 5-16,-2-1-4 16,3-1 13-16,-3-2-14 15,0-2 0-15,2 0 2 16,-2 0-2-16,0 0 7 16,0 0-4-16,0 0-3 15,0 0 20-15,0 0-20 16,2 0-30-16,3-14 9 15,3-26-107-15,3 2-134 16,-1-4-399-16</inkml:trace>
  <inkml:trace contextRef="#ctx0" brushRef="#br0" timeOffset="92497.39">17622 13141 370 0,'0'0'108'0,"0"0"-33"0,0 0-6 15,0 0 27-15,0 0-50 16,0 0 17-16,0 0-63 16,-4 0 8-16,4 0-7 15,0 0 1-15,11 0 8 16,7 0 14-16,4-2-24 16,5-3 55-16,2-1-55 15,4 2 1-15,3 0 11 16,4 2-11-16,3-2 0 15,3 0-1-15,10 0 2 16,6-5 11-16,7 2-13 16,10 1 0-16,0 0 9 15,4 4-9-15,2 2 0 0,2 0-2 16,1 0 4-16,-1 0 9 16,0-2-11-16,-4 0-7 15,-1 0 7-15,-2-2 1 16,1 2 5-16,-1-2-6 15,-2 2 1-15,2-2 2 16,-2 0-3-16,-3 0-2 16,1-3 1-16,1-2 2 15,0-1 1-15,1-2-2 16,5 0 0-16,-1 0-1 16,6 0 1-16,-7 2-2 15,0 0 2-15,-6 2 0 16,-3 1 3-16,-7 2-3 15,-1-1 0-15,-4-2 5 16,1-1-5-16,1 2-10 0,2-5 8 16,5 0 4-16,8-2 9 15,0 0-11-15,1 0-4 16,0 1 2-16,0 1 2 16,-7 3-6-16,-2 0 5 15,-6 1 2-15,-5 2 1 16,-7 0-2-16,-2-2 0 15,-2 1 3-15,-1-6-3 16,4 1 0-16,-1 0-6 16,4 0 17-16,-2 2-7 15,-1 0-4-15,-2 4-14 16,-3 0 13-16,-3 1 1 0,-2 2 0 16,1 0 0-16,-1 1 1 15,2-4 10-15,1 1-11 16,-1-1 0-16,5 0 2 15,1 0-2-15,4-1 0 16,2 4-2-16,-2-1 4 16,6-2-1-16,3 2-1 15,1-2-13-15,7-2 13 16,-2 4 1-16,-2 0-1 16,-7-1 0-16,-7 4 7 15,-8 1-6-15,-8 0-1 16,-4 0-9-16,-6 0 9 15,-8 0 0-15,-1 0 0 0,-7 0-1 16,-3 0 2 0,1 0 9-16,-3 0-10 0,1 0-19 15,0 0 19-15,-1 0 0 16,3 0-12-16,-1 8 12 16,1 0 0-16,0 4 9 15,2-1-9-15,-3 4-6 16,1 1 5-16,-2 2 2 15,-1 2 0-15,0 3-1 16,-1-2 1-16,-1 2 15 16,0-2-16-16,-2 2-6 15,0 0 6-15,0 4 14 16,0-1 14-16,-2 2-28 0,-7 2 9 16,0 2 12-1,-2 0-21-15,2 1-8 0,-2 0 7 16,0-2 2-16,0 2 15 15,1-3-16-15,1-1 0 16,-1-2-7-16,1 1 7 16,-4 0-1-16,1 1 1 15,1-2 0-15,-2 0 8 16,2-5-8-16,1-4 0 16,-1 1 1-16,3-6-1 15,-4-1-7-15,1-2 7 16,3 0 0-16,-4-4 10 15,5 0-10-15,-1-2-7 16,-2 2 7-16,2-2 0 16,-3 2-8-16,-3 2 8 0,1 1-9 15,-5-3 3-15,3 1-2 16,-6-1 2-16,4 0-1 16,-3-2 7-16,-3 0-15 15,-2 1 8-15,-1-4-15 16,2 1 21-16,-3 1-10 15,-2-2 4-15,2 1 6 16,0 1 1-16,-2-2-5 16,0 1 4-16,-2-2 2 15,2 3 5-15,-2-2-6 16,-1 3 0-16,1-4 1 16,2 2 0-16,-4 2-1 0,2-2 0 15,-5 3 8-15,1-1-3 16,-1-1-5-16,-1 1-9 15,1 3 9-15,2-2 6 16,0-1-5-16,5 2-2 16,0 1 2-16,4-3 20 15,0 2-21-15,-2-2-13 16,2-3 13-16,-2 3 0 16,0 1 1-16,-2-1-2 15,-2-1 3-15,2 2 13 16,-2-4-15-16,3 4 0 15,-1-1 2-15,0 0-1 16,0 0-1-16,2-3 0 16,-2 4 8-16,0-1-8 15,0 0 0-15,-2-3 0 0,2 4 0 16,-5-2 0-16,3 1 12 16,0 1-12-16,-2 1 6 15,-1 0-6-15,-1 0 0 16,4 0-2-16,0 1 2 15,-1-2 1-15,3-2 9 16,-2 3-10-16,1-1 0 16,2 3 3-16,1-6-3 15,0 2-3-15,1 0 2 16,0 0 2-16,0-1 4 16,0-2-5-16,-1 4 0 15,-4-4-6-15,0 0 6 16,0 2 0-16,2-1 0 0,0-1 1 15,2 2 11-15,2-1-12 16,3 2-1-16,2-4 0 16,0 2 1-16,-1 0-1 15,4 0-6-15,-5-2 14 16,-3 2 1-16,-4 2-8 16,-5 2-3-16,-3-4 3 15,-1 2 0-15,-2 0 0 16,-3 1-1-16,5-3 2 15,1 3 12-15,-4-1-13 16,4 2-1-16,-5 2 1 16,-3 0 0-16,0 0-2 0,-1 2 2 15,1-2 0-15,-4 0 5 16,0 2-5-16,0-2-3 16,0 1 2-16,0-1 1 15,0-1 0-15,0 2-7 16,0-4 18-16,2-1-8 15,2-2-3-15,5 2-1 16,1-2 1-16,5 1 0 16,1-3-1-16,-1 1 0 15,-2 4 2-15,1-2-1 16,-3 0 0-16,-2 1-4 16,-5-3 4-16,1 2 1 15,-1-2 0-15,1-1-1 16,-1 0 12-16,5 0 11 15,2 0-23-15,1 0-4 0,0 0 4 16,4 0 2-16,-1 0-1 16,3 0-1-16,2 4 1 15,0-4 11-15,5 2-12 16,1 1-11-16,1-2 11 16,3 3 1-16,-4 0 0 15,1 1-1-15,-3 1 0 16,-2 0 6-16,-2 0-6 15,-2-2 0-15,0 0 3 16,-3-3-3-16,1-1 2 16,-4 0-2-16,-1 0 0 15,0 0 19-15,4 0-11 16,8 0 18-16,1 0 19 0,5 0-22 16,5-4 8-16,1 3-31 15,1 1 11-15,3-4 7 16,2 2-18-16,1 2-5 15,1-3 5-15,4 3 0 16,-3 0 16-16,2 0-16 16,1 0-10-16,-2 0 9 15,-1 0 1-15,-3 0-46 16,-4 0-15-16,1 0-18 16,0 9 44-16,0-8-32 15,0 2-31-15,0-3 35 16,-3 0-44-16,1-4-94 0,1-6-53 15</inkml:trace>
  <inkml:trace contextRef="#ctx0" brushRef="#br0" timeOffset="99220.14">17090 14419 527 0,'0'0'156'15,"0"0"-119"-15,0 0 31 16,0 0 10-16,0 0-33 16,-5-10-9-16,5 4-16 15,3 2-19-15,1 1 51 16,2-2-41-16,4 1-4 15,1-1 8-15,4 0-1 16,3-4 4-16,3-1-13 16,0-1 4-16,6 3 30 15,2 1-39-15,0 0 7 0,4 1-6 16,3 2 0-16,-2-2-1 16,2 0 0-16,-5 2 0 15,-4-2 5-15,-4 2-5 16,-2 0 0-16,-5 0 0 15,-5 2 1-15,-3-2 14 16,-3 4-15-16,-5 0 0 16,2 0-31-16,-2 0 30 15,0 0-60-15,0 0 3 16,0 0-63-16,0 0-22 16,-5 0 45-16,-7 4-61 15,-3-2-72-15</inkml:trace>
  <inkml:trace contextRef="#ctx0" brushRef="#br0" timeOffset="99517.38">17344 14203 80 0,'0'0'135'16,"0"0"-5"-16,0 0 0 16,0 0-8-16,0 0 29 15,0 0-78-15,0 0-44 16,-32-42-16-16,32 42-10 15,0 0 5-15,14 0-8 16,8 8 0-16,7 1 42 16,4 2-20-16,4-1-6 15,-2 2-15-15,-4-1 8 16,-2 6 6-16,-2-4-15 16,-10 0 0-16,0 1-6 0,-11-6 6 15,-4 4 0-15,-2 4-8 16,-2 6 18-16,-21 5-26 15,-21 23-3-15,4-6-124 16,2-6-120-16</inkml:trace>
  <inkml:trace contextRef="#ctx0" brushRef="#br0" timeOffset="102149.31">16972 15132 750 0,'0'0'97'16,"0"0"-21"-16,0 0-65 15,0 0-10-15,0 0 8 16,0 0-9-16,0 0 15 15,8 0-15-15,0 0 0 16,-2-3 60-16,-4 3-10 16,5-2-21-16,1-2-7 15,6 0-22-15,9 0 15 16,6-2-15-16,3 2 0 16,7-5 4-16,1 0-4 15,3-3-3-15,-1 2-5 16,0-8 16-16,3 4 10 0,-1 2-18 15,1-1-12-15,-1 0 12 16,-1 7 0-16,-5-4-1 16,-3 6-6-16,-2 0 14 15,-4-1 2-15,-2 1-9 16,-2 0-3-16,-8-3 2 16,-1 5 1-16,-5-2 0 15,-7 0-1-15,-1 2-4 16,-1 2-8-16,-2 0-7 15,0 0-41-15,0 0 19 16,-2 0-65-16,-9 0-174 0</inkml:trace>
  <inkml:trace contextRef="#ctx0" brushRef="#br0" timeOffset="102417.2">17493 14812 104 0,'0'0'414'16,"0"0"-283"-16,0 0-47 16,0 0-71-16,0 0 33 15,0 0-31-15,0 0-8 16,85-1 7-16,-58 1-1 16,-3 4-7-16,-4 10-6 15,-5 4 1-15,-3 6 19 0,-6 4-20 16,-1 4 0-16,-5 3 11 15,0 3-11-15,0 1-2 16,-9-7-15-16,-18 12-90 16,2-8-14-16,2-5-421 0</inkml:trace>
  <inkml:trace contextRef="#ctx0" brushRef="#br0" timeOffset="102964.2">17241 15865 367 0,'0'0'124'16,"0"0"-15"-16,0 0 11 16,0 0-22-16,0 0-41 15,0 0-57-15,0 0 24 16,19 0 12-16,2 0-5 16,8-10 21-16,6 3-13 15,9-8 21-15,2 1 11 16,3 1-56-16,3 0 37 15,-8 5-52-15,-4 2 0 16,-5 2 7-16,-8 4-7 0,-4 0-10 16,-9 0 1-16,-1 0-43 15,-9 0 46-15,-2 0-52 16,-2 0-14-16,-6 0-34 16,-13 0-35-16,0 0-151 0</inkml:trace>
  <inkml:trace contextRef="#ctx0" brushRef="#br0" timeOffset="103264.36">17402 15633 631 0,'0'0'130'0,"0"0"-94"0,0 0-36 15,0 0 1-15,0 0 29 16,0 0-11-16,0 0-5 15,120 26 11-15,-85-17-5 16,-1 4 23-16,-5 1-24 16,0 0-17-16,-7-2 32 15,-1 6-34-15,-8-1 0 16,-5 6 0-16,-5 2 0 16,-3 0 22-16,0 2-22 15,-16 4-20-15,-8-5 18 16,-3 7-24-16,-2-7-29 15,-15 18-17-15,8-6-82 16,1-5-80-16</inkml:trace>
  <inkml:trace contextRef="#ctx0" brushRef="#br0" timeOffset="103739.07">17179 16462 538 0,'0'0'171'0,"0"0"-101"0,0 0-54 16,0 0 6-16,0 0 30 16,0 0-26-16,0 0-15 15,96-3 14-15,-67-5-5 16,0-2 48-16,4-2-17 16,3 1-8-16,-1-2 8 15,-2 5-34-15,2-2-5 16,-4 6-12-16,-3 0 0 15,-1-1 11-15,0 2-11 16,-5 0-19-16,1 3-18 16,-4 0-21-16,-1 0 0 0,-2 0 0 15,-5-3-33 1,-2 3 39-16,-3 0-52 0,-3 0 2 16,-3-4 79-16,0 4 22 15,0-13-48-15,-9 3-55 16,-4 1-108-16</inkml:trace>
  <inkml:trace contextRef="#ctx0" brushRef="#br0" timeOffset="103972.92">17536 16240 196 0,'0'0'312'16,"0"0"-178"-16,0 0-57 15,0 0-33-15,0 0-25 0,0 0 4 16,0 0 31-1,40 27-15-15,-18-14-3 0,2-3-13 16,-1 2-7-16,-4 3 0 16,-1-2-16-16,-6 4-3 15,-8 1 3-15,-4 4 0 16,0 0-38-16,-6 6-15 16,-37 3-40-16,1 0 23 15,-1-5-144-15</inkml:trace>
  <inkml:trace contextRef="#ctx0" brushRef="#br0" timeOffset="134858">13284 17017 398 0,'0'0'141'0,"0"0"-87"15,0 0-48-15,0 0-5 16,0 0 4-16,-5-5-4 16,5 5-1-16,0 0 0 15,0 0 4-15,0-4-4 16,0 4 15-16,0 0 5 15,0 0 23-15,0 0-11 16,0 0 11-16,0 0-14 0,0 0 0 16,0 0 25-16,0 0-44 15,0 0-10-15,0 0 2 16,0 0 6-16,0 0-2 16,0 0-6-16,0 0 0 15,0 0 6-15,0 0-1 16,0 0-4-16,0 0-2 15,0 0 2-15,0 0 5 16,0 0-6-16,0 0-5 16,-2 0 4-16,2 0 1 0,0 9-2 15,-2 0 2 1,0 3 0-16,2 2 3 0,0 4-3 16,0 4-5-16,0 1 5 15,2 4 12-15,10-1-5 16,-1 1 26-16,1-4-18 15,3 0 19-15,-5-5-25 16,1-6-9-16,-1-2 20 16,-4-2-19-16,1-4-1 15,-5-2 0-15,0 2 10 16,0-4-5-16,0 5-5 16,1-3-22-16,0 3-8 15,1 5-53-15,0-2-90 0,1 2-139 16</inkml:trace>
  <inkml:trace contextRef="#ctx0" brushRef="#br0" timeOffset="136583.71">15499 16950 624 0,'0'0'120'0,"0"0"-87"16,0 0-24-16,0 0 23 16,0 0-15-16,0 0 37 15,0 0-33-15,-13 0 14 0,10 0 23 16,3 0-11-1,0 0-15-15,0 0-1 0,0 0-31 16,0 0 42-16,0 0-42 16,0 0-14-16,0 0 14 15,4 0 1-15,10 0-1 16,4 0 0-16,0 8 0 16,4-2 7-16,0 6-7 15,-1 2-5-15,-3 0 5 16,1-1 1-16,0 8-1 15,-6-1 0-15,0 6 1 16,-2 5 1-16,-4 1-2 16,-1 4 0-16,-1-2 21 0,-5-2-20 15,0 0 19-15,0-2-20 16,0-2 18-16,-7-2 3 16,-2 1-12-16,1-10-8 15,-2-3 12-15,3-4-10 16,3-1 18-16,0-6-21 15,0 1 0-15,-4 1 16 16,4-5-16-16,-2 0-11 16,-3 1-4-16,-1-1-7 15,2 0 1-15,-1 0-39 16,0 0-32-16,0-6-1 16,2-1-112-16,3-8-446 0</inkml:trace>
  <inkml:trace contextRef="#ctx0" brushRef="#br0" timeOffset="167637.93">14027 12390 682 0,'0'0'123'16,"0"0"-67"-16,0 0 8 16,0 0-57-16,0 0 59 15,0 0-41-15,-37-32-8 0,37 30 2 16,0 0 6-16,-2 0 18 15,2 0-20-15,-2-1-8 16,0 2 10-16,-3-1-25 16,1-1 0-16,-2 2 6 15,-6 1-6-15,1 0 7 16,-5 0-7-16,-6 0 0 16,-2 0-1-16,-5 0 1 15,0 6-5-15,-3 2 5 16,1 0 0-16,0 0 16 15,0 0-16-15,-2 3-4 16,-3-2 3-16,-5 3 1 0,-1 5-8 16,-7-1 8-16,-4 3 0 15,-6 3 11-15,0 5-11 16,-6-1-2-16,1 2 2 16,2 2 0-16,-1 2 1 15,3-1-2-15,6-2 9 16,0-1-3-16,6 4-5 15,-1 0-3-15,2 4-3 16,-2 7 6-16,0 2-2 16,0 5 2-16,-1 9 0 15,4 3-3-15,1 5 3 16,-1 6 0-16,-1 7 5 16,3 1-5-16,1-3 0 0,5-4-2 15,7-5 5 1,4-3 0-16,2-2-3 0,6-4-10 15,1 1 10-15,5 2 10 16,-1 1-9-16,5 5-2 16,3-5 7-16,1 6-6 15,3-4 0-15,2 0 0 16,0 2 4-16,0-4-4 16,7 7 1-16,10-7-8 15,1-1 17-15,5-4 4 16,1-5-14-16,2-5-11 15,3-3 11-15,2-5 1 16,3 0-1-16,2 1 0 16,0-1 1-16,-1-1 11 15,3-3-12-15,0-3-5 0,0 2 5 16,2-8 0-16,2 3 1 16,1-3-2-16,-1 2 2 15,0-8 3-15,3 0-4 16,-1-5-10-16,3 2 10 15,2-7 1-15,0 3 10 16,3-7-11-16,1 3 9 16,-2 1-5-16,1 1-4 15,-4 0-7-15,4 1 7 16,-3-2 1-16,2 2 1 0,0 0-2 16,1-6 6-1,-4 2 1-15,2-6-7 16,-2-4-3-16,4 0-4 0,1 0 14 15,0 0-7-15,3 0 0 16,0 0 0-16,-4 0-4 16,-4 0 4-16,-1 0-1 15,0 0 1-15,-2 0 1 16,-1 0 12-16,1 0-13 16,1 0-6-16,1 0 6 15,2 0 0-15,0 0 6 16,1 0-12-16,0-8 12 15,4 0-4-15,2-2-2 16,2 0-5-16,-1 3-5 16,6-4 11-16,-3-1-1 0,0 3 7 15,-4 4-6-15,-3-1 2 16,-3 3-3-16,-4-1-4 16,-1-1 4-16,-5 1 0 15,0 4-6-15,-3-6 5 16,0 4 2-16,-6 0 10 15,-3 0-11-15,1 0-3 16,-2-2-10-16,0-1 13 16,2-2-1-16,2 2 1 15,2-8 0-15,3 3 12 16,-1 2-12-16,2 1-13 16,-2 3 13-16,-1-3 1 15,-1 6-1-15,0-4 0 0,3 1 1 16,-3-6 2-1,3 2-3-15,0-3 0 0,0 0 6 16,1-1-6-16,1 2 1 16,0-5-3-16,-4 4 4 15,-3 1 2-15,-2-3-4 16,-3 3-11-16,-3-2 9 16,-3 1 1-16,-3 0 1 15,-3 1 0-15,-1 1 0 16,1-1 14-16,-1-1-14 15,1-1-10-15,-1 1 10 16,0-8 7-16,3-3-6 16,-1 0-1-16,1-1 1 0,-1 0 2 15,1-2-3 1,-1 6-1-16,-1-8 0 0,-1 4 2 16,-1-4 5-16,-1 2-6 15,-3-7 0-15,2 1 4 16,-1-1-4-16,-3-4-9 15,3 3 9-15,-2-4 1 16,0 5 10-16,-1-3-11 16,3-3 2-16,-2 3 30 15,0-3-23-15,-1-3-9 16,-1 1-1-16,-1-1 1 16,0-2 3-16,-2 4-3 15,4-3 0-15,-2 7 0 16,-2-1 0-16,2 4 0 0,-1 0-1 15,-1 2 2-15,0 0 7 16,0-3-8-16,-2 1-1 16,0-2-6-16,0 0 7 15,0 0 0-15,0 2 0 16,0 0 0-16,0 2 10 16,-4 3-10-16,-1-3 0 15,1 3 0-15,-5-2 0 16,2 2-7-16,-4-2 5 15,3 1 4-15,-2 2 4 16,1-2-6-16,3 0 0 16,-3-1 2-16,0 0-2 15,2-1 0-15,-1 0-1 0,-4 0 2 16,3-2 5-16,1 2-6 16,-3 0-15-16,3 1 15 15,0 4 1-15,3 3-1 16,1 1 0-16,0 1 8 15,2 0 8-15,-4 1-16 16,4-2-10-16,0 1 10 16,2 0 3-16,-2-2-3 15,0 3 0-15,-1-2 6 16,1 3 19-16,0 2-25 16,0 0 0-16,0 1 6 15,0 2-5-15,0 2 1 16,-2 1-2-16,0 0 1 15,-1-2 12-15,-1 1-13 16,0-2-6-16,-1-1 6 0,-2 1 0 16,2-2 6-16,-1 0-6 15,-2 5 7-15,4-3 0 16,-5 1-7-16,2 2-12 16,0 3 12-16,-2-2 10 15,-2 1-8-15,-1 2-2 16,-1-2 0-16,-1 0 11 15,1-1-11-15,-1 2 1 16,3-1 0-16,-4 0-1 16,2-2 17-16,1 2-17 15,2-2-8-15,-2 2 7 16,3 2 1-16,-2-2 0 0,1 2-11 16,-3 0 25-16,1 0-9 15,-3 0-5-15,-1-2-12 16,-3 2 11-16,4-2 1 15,-1 2-2-15,3-1 2 16,1 0 0-16,1 1 13 16,-3-3-13-16,3 1-3 15,-1 1 3-15,-1-1 0 16,2-3 0-16,-5 4-7 16,-1-2 14-16,0 0 0 15,1 0-7-15,0 1-4 16,-2 0-8-16,2 2 13 15,-4 2-1-15,-3 2 0 0,-4 0-21 16,0 2 14 0,-2 0 7-16,0-2-14 0,0 2 13 15,0-4 1-15,-3 2 0 16,3-4-2-16,-2 2 14 16,2-2-1-16,-1 3-11 15,1-1-8-15,2-1 8 16,2 1 0-16,1 2 1 15,1 0-2-15,0 2 2 16,1-2 3-16,0 2-4 16,-3-2-20-16,0 2 20 15,-2-2 0-15,-4 2-10 16,-7 0 8-16,-7 0-35 0,-7 0 28 16,-3 0 9-1,-3 0-6-15,-1 0-4 0,3 0 19 16,5 0-16-16,1 0 7 15,8 0 0-15,6 0 10 16,7 0-10-16,6-2-3 16,9 2 3-16,5-2 1 15,7 2-1-15,0 0 0 16,4 0 0-16,-5 0 10 16,0-2-10-16,-3 2-10 15,-8-2 8-15,-5 2 4 16,-5-2 8-16,-3 2-10 15,-4 0 0-15,-1 0-13 16,3 0 13-16,2 0-8 16,2 0 8-16,3 0 0 0,4 0 13 15,0 0-13-15,-3 0-1 16,1 0 0-16,-4 0 1 16,-3-4-3-16,-2-2 3 15,-3 1 1-15,3 0 14 16,0 1-15-16,8 2-13 15,5 2 13-15,10 0 5 16,3 0-5-16,3 0 0 16,2 0-4-16,0 0 3 15,0 0 1-15,0 0-3 16,0 0 2-16,0-2 1 16,0 2 0-16,0 0-10 0,0 0 22 15,-2 0-11 1,2 0-1-16,-2 0-58 0,-2-6-49 15,1 0-65-15,1-6-150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12T03:51:32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8906 9029 649 0,'0'0'134'0,"0"0"-1"16,0 0-30-16,0 0 22 16,0 0-26-16,0 0-64 15,0-11 24-15,0 11-18 16,0-2-14-16,0 2 21 16,0 0-20-16,0-3-15 15,0 0-12-15,-5-1 18 16,-3-1-13-16,-1 1-6 15,-4 0-28-15,2 0 28 16,-8 0-16-16,-3 2-7 16,-9 0 17-16,-7 2-5 0,-11 0-15 15,-13 0 1-15,-12 0-24 16,-13 0 31-16,-7 8-2 16,-3 0 5-16,-3 1 1 15,-3-2 5-15,-17 5-8 16,-19 6 17-16,-21 5-13 15,-7 3 6-15,8 0 6 16,13 0 1-16,12-2-1 16,3-2-2-16,4 1 2 15,6 0 1-15,19-8-3 16,17 2 2-16,16-5 2 0,-1 1 6 16,-11 4-7-16,-17 3 0 15,-14 4 3-15,-2 0-3 16,3 2-5-16,2-2 5 15,2 1 2-15,2-2 8 16,5 2-10-16,0-1-7 16,-3 2 7-16,1 2 0 15,-19 6-5-15,-16 8 4 16,8-4 2-16,15-5 5 16,16 1-6-16,19-9-1 15,-8 5 0-15,-9 6 1 16,3 3 0-16,1-1-1 15,-3 4 2-15,-5 4 5 0,-5 4-6 16,0 4-4-16,1 7 4 16,1 1 0-16,3 0-1 15,0 2 0-15,2-4 2 16,-1-4 5-16,5-2-6 16,1-1-2-16,2-1 1 15,-1 3 2-15,1-3-1 16,3 3 0-16,-2 1 0 15,5-1 16-15,5-1-16 16,2 1-14-16,2 1 8 16,3 1 6-16,0 1 0 15,-4 4 0-15,2 4 3 16,-3 3 6-16,-3 3-9 0,4 2-9 16,-2 2 9-16,0 2 7 15,0 3-7-15,2-1 0 16,0 0 1-16,6-1 2 15,5-2-3-15,1 4-1 16,5 3 1-16,2 1 13 16,6 2-13-16,6 1-8 15,9-1 8-15,6-3 8 16,10-2-8-16,5-4-8 16,5-3 8-16,7-3 0 15,4 0 0-15,0 3 0 16,0 5 0-16,11 4 3 0,6 2-3 15,3 2-12 1,5-3 12-16,6-3 10 0,0-1 0 16,7 0-10-16,1 1-2 15,3 0 2-15,2 1 0 16,4-3 2-16,7-4-11 16,1-2 23-16,6-1-12 15,5-1-2-15,2 1 0 16,2 4 0-16,5-1 0 15,1 1 0-15,2-3-1 16,0-4 2-16,2-6 15 16,2-6-8-16,-2-5 0 15,2-9 9-15,2 1-15 16,2-4-2-16,-1-1 0 16,1 4 8-16,0 0 6 0,3-2-14 15,-1 2-1-15,4 0 1 16,3-1 8-16,-1-3-7 15,-1-2-1-15,-3-2 1 16,-1-9 15-16,-5 0-16 16,2-1-10-16,-3-4 10 15,5 0 1-15,0 0 0 16,1 1-1-16,-1 0 1 16,-2-1 13-16,1 2-14 15,0 0-8-15,-2 0 8 16,1 2 14-16,3-4-13 15,-3-4-1-15,0 1 7 16,-2-10 19-16,5 4-26 0,-3-5-1 16,-2 2 1-1,-2-2 0-15,-2 2 19 0,0 1 2 16,0 4-20-16,-2 3 39 16,4-1-40-16,2 2 0 15,1-1 11-15,4 0 2 16,3-4-4-16,-2-2-9 15,3-1 2-15,-3 0 7 16,1-5-9-16,-1 2 1 16,-2 2 0-16,0-1-1 15,1-1 9-15,-3 1-9 16,-2-1 0-16,-4-4-10 16,0 2 10-16,-1 3-15 15,0-5 9-15,3-2 6 16,-1 5-1-16,3-3 1 0,-3 0-2 15,0 2 2-15,-6 2 0 16,-5 1-4-16,-6 1-2 16,-3-2 12-16,1 1-6 15,-5 1 0-15,0-2 0 16,2 1-2-16,-2-6 4 16,0 3-2-16,2-1 0 15,0-1 1-15,5 0 9 16,0 0-10-16,1-2-7 15,1 2 7-15,0 0 0 16,2 0 0-16,2 0 0 16,2 2 9-16,6 2-4 0,2-2-5 15,0 2-14-15,5 0 14 16,0 2 1-16,4-3-1 16,-1-1 0-16,-1 3 0 15,-1 1-2-15,0 2 2 16,0-5-10-16,0-1 10 15,0-1-1-15,-3-1 1 16,1 0 0-16,0-4 0 16,-5 0 0-16,0 0 1 15,-3 0-1-15,-2 0 8 16,0 6-8-16,-3 2 0 16,1 2 0-16,-4 2 0 15,3 2-3-15,-3-2 3 0,0 2 0 16,2-9 1-16,3 4 0 15,1-5-1-15,1 0 0 16,-2 0-7-16,0 2-11 16,-3 3 18-16,0-3-16 15,-2 1 7-15,0 1 9 16,0 2 6-16,0-2-6 16,-2-3 0-16,-1 5 1 15,0-2-1-15,-2-3 2 16,-1-1-9-16,-1 1 12 15,-2 0-12-15,-2-1 7 16,-1 5-6-16,1-2 6 16,1-1 0-16,1 3 0 15,2-4 0-15,4 4 0 16,5-1-8-16,2-4 0 0,2 2-18 16,1-6 25-16,3 3 1 15,5 2 0-15,1-1-1 16,2-2 2-16,2 2 9 15,2-4-10-15,3 0-6 16,-1 0 5-16,3 0 1 16,2 0 0-16,0 0-1 15,0 0 7-15,3-4-4 16,1-7-2-16,0 2-4 16,-1-7 4-16,-1 2 0 15,0-4 1-15,-4 0-2 16,-4-4 2-16,5-1 13 0,-1-4-14 15,0-4-9-15,2-5 9 16,2-4 11-16,-2-4 1 16,0-4-12-16,-2-2 0 15,-5-4 13-15,-2-1-13 16,-6 1-6-16,-8-1-6 16,-5 0 12-16,-5-3 1 15,-3 0-1-15,-2-4 1 16,-2-3 10-16,2-1-11 15,1-6-3-15,-1 2 3 16,-1-6 0-16,-1 3 3 16,-2 3-3-16,-2 0-29 15,-3 2 28-15,-7-5-13 0,-4-2 0 16,-1-4 12-16,-6-2-20 16,-2-9 21-16,-2 5-4 15,-3 4 5-15,-1 8 3 16,-2 4 13-16,-5 6-15 15,-1 2 0-15,1 1 12 16,-5-1 9-16,-2 1-22 16,-1-2 0-16,-4 0 21 15,-4 0-21-15,-2 0 8 16,0 3-6-16,0 5-1 16,-8 1 11-16,-9 6-12 15,0 3 0-15,-1 2 4 16,-7 0-4-16,-2-1 0 15,-4 3-2-15,-4-2 13 16,-5-2 4-16,-7-1-15 0,-2-6-6 16,-7-1 6-16,-2-2 1 15,0-2 15-15,0 0-14 16,-2-5 12-16,3 1 5 16,-5 0-19-16,-4-1-14 15,-3 4 14-15,-2-4 10 16,-3 2-10-16,1-2 0 15,-4 1 0-15,0-2 11 16,2 0-11-16,-1 0-19 16,-2-1 19-16,2 3 4 15,-4 0-4-15,-5 2 0 16,-4 0 0-16,-4 0 3 0,-8 1-3 16,-19-8-1-16,-18-12-8 15,-23-8-1-15,1 0 10 16,13 7 0-16,29 15 9 15,34 19-14-15,14 10 5 16,3 0-1-16,-16-4 1 16,-10-6 0-16,-32-10 1 15,12 5-1-15,-1 2 0 16,2 0 5-16,17 10-5 16,-10-7-11-16,5 1 11 15,2 0 1-15,0 2 5 16,4 1-6-16,1 0-14 15,1 1 8-15,5 4 6 0,3-3-15 16,6 1 8-16,3 1 7 16,3 0 12-16,7-1-12 15,3 3-3-15,1-2 2 16,6 3 1-16,0 1-1 16,5-1-9-16,3 1 20 15,5 3-12-15,2-2 2 16,7 0-4-16,0-5-6 15,1 1 10-15,3-1 0 16,0-2-1-16,0 2 16 16,-2-2-11-16,0-1-4 15,-2 2 0-15,-1-2 2 16,1 1-1-16,1 2 0 16,4 2-1-16,-1 0 1 15,0 2 6-15,-2 0-7 0,2 3 0 16,1 1 0-16,0 0 0 15,-1 3-7-15,-3-2 6 16,-1 1 1-16,0-1 7 16,-5 0-7-16,-3-3-16 15,-1-2 9-15,-5 2 8 16,-1-2-1-16,-2 4 0 16,4-3 1-16,-1 5 4 15,2 1-5-15,-2-3-16 16,-1 3 14-16,-6 1-6 15,0 0-8-15,-4 4-7 16,-2 2 3-16,2 0 2 16,-2 4 17-16,3 2-17 0,-1 0 17 15,1 4-10-15,2 0 4 16,1-1-10-16,4 4 17 16,0-3-7-16,4 2 7 15,1 0-6-15,5-1 5 16,-1 1 2-16,6 0 7 15,1 0-8-15,1 1 0 16,2 1 2-16,-2 0-2 16,-1 2-7-16,-1-1 1 15,-1 2 3-15,3-1 1 16,-4 0-9-16,2-2 11 16,-4-1 0-16,3-2 0 0,-2-1 1 15,1-4-8-15,2 2 14 16,4-1-3-16,4 2-4 15,3-2 1-15,4 3 0 16,4 3-1-16,3-1-11 16,6 2 10-16,1 1-13 15,3 3 13-15,3 0-45 16,-2 0-41-16,-9 0 15 16,-1 0-77-16,-1 0-111 0</inkml:trace>
  <inkml:trace contextRef="#ctx0" brushRef="#br0" timeOffset="30608.36">3840 3926 430 0,'0'0'33'16,"0"0"-10"-16,0 0-4 15,0 0 20-15,-139-46 11 16,112 39-11-16,6 1-7 15,0 3-2-15,3-1 0 0,3 0 14 16,-6 2-2 0,0 0-42-16,-10 2 38 0,-8 0-38 15,-7 0 1-15,-12 0 5 16,-7 0-6-16,-11 12 0 16,-4 4 3-16,-9 2 10 15,-2-2 18-15,2 0-31 16,6-4 17-16,5 3 12 15,4-5-28-15,1 5 9 16,-4 1-10-16,-8 2 6 16,-7 7 7-16,-17 4-13 15,-25 10 0-15,12-2 0 0,10-2 1 16,14-1 19-16,21-7-20 16,-15 10 8-16,-11 7-14 15,3 2 6-15,7-2-9 16,8-1 9-16,9-1 0 15,7 2 5-15,4 6-5 16,-2 11 0-16,1 6 3 16,-1 5-3-16,5 3-7 15,6-6 7-15,9-2-1 16,11-5-7-16,12 1 4 16,2-2-10-16,1 7 14 15,2 7 1-15,-6 7-1 16,3 2 4-16,-3 2 4 15,3-2 5-15,2-1-13 16,0 0-2-16,-2 0 1 0,2 7 1 16,-1 5-1-16,8-1 0 15,5-2 1-15,4-6-7 16,4-3 7-16,0-4-9 16,12 2 9-16,5-1-7 15,8 1-6-15,4 0 13 16,5-2 0-16,3-1-2 15,6 0 2-15,6-1-6 16,2-1 6-16,1-2-2 16,0 0-13-16,4-2 9 15,2 0 6-15,0 0-1 16,5-1 1-16,-1-3-7 16,3-4 7-16,0-4 6 0,4-2-6 15,2-2 0-15,2-3 0 16,1-6 0-16,2 0 0 15,2-8 0-15,0-6-8 16,4-5 8-16,3-3 7 16,-1-6-7-16,3 3 0 15,-2-4 11-15,0 1-11 16,-1-3-3-16,1-2 3 16,-3-2 1-16,4-4 0 15,0-2-1-15,5-6 0 16,5 0 6-16,3 0-6 15,3-11-7-15,-2-9 7 16,-5-3 0-16,-3-4-1 0,-7-3-1 16,-7 0-9-1,-7-5 10-15,-6-4 1 0,-3-4 0 16,-4-5 3-16,-2-9 0 16,2-11 4-16,2-10-7 15,3-8 0-15,0-7 3 16,3-2-2-16,-2 0-1 15,-6 3 0-15,-6-15 3 16,-2-19 10-16,-5-18-13 16,-9-9 0-16,-7 12 5 15,-10 31-5-15,-3 30 0 16,-7 20 4-16,-2 1-3 0,0-7 24 16,-1-6-25-1,1-6 0-15,-3 3 27 0,-4 1-26 16,0 2-1-16,0 1 0 15,0 0 7-15,0-5 3 16,-4-6-10-16,-12-5-5 16,1-1 5-16,-3-2 10 15,0 7-9-15,2 2-1 16,-1 10 10-16,1 5 3 16,1 4-13-16,-3 4 0 15,0 2 6-15,-2-2 9 16,-3-2-8-16,-1 1 12 15,-8-1-12-15,-1 4 36 16,-6 4-32-16,-4 4-10 16,-2 4 12-16,0 4 2 0,3 4-4 15,4 5-11-15,3 1 13 16,4 4 2-16,2-3-15 16,-5 2-9-16,1-1 8 15,-5 2 1-15,-2 0 0 16,0 4 0-16,-2 1 0 15,-1 2-15-15,-1 3 15 16,-1 0-30-16,-2 2-6 16,-4 3-19-16,-1 4 6 15,-5 5-12-15,-30 2-37 16,11 16-31-16,7 2-167 0</inkml:trace>
  <inkml:trace contextRef="#ctx0" brushRef="#br0" timeOffset="60122.15">11279 6144 104 0,'0'0'51'0,"0"0"-8"16,0 0-3-16,0 0 22 15,0 0-10-15,0 0-20 16,0-25 44-16,0 22-22 16,0-2 5-16,0 3 9 15,0-1-21-15,0 3 15 16,0-2-36-16,0 2-24 16,0 0 14-16,0 0-16 15,0 0 0-15,0 0-1 16,0 0 0-16,0 0-8 0,0 0 9 15,0 5-25 1,7 8 25-16,8 7 0 0,6 5 0 16,0 8 0-16,4 7 8 15,3 6-5-15,4 9-3 16,1 2 0-16,6 8 1 16,3 0-1-16,2-2 0 15,3 1 0-15,2 0 1 16,5 2 12-16,-1 9-13 15,1 3-12-15,1 4 12 16,-1 4 13-16,1 0-12 16,1 1-1-16,7-5 2 15,1-2-1-15,3-4-1 0,1-5 0 16,1-3 1-16,-4-6 0 16,3-4 5-16,-1-2-6 15,-3-2-3-15,1-2 3 16,-1 4 0-16,-2 1-11 15,-1 5 11-15,-3 0 7 16,-2 1 6-16,2-1-13 16,0-2-4-16,0 0 4 15,4-4 0-15,-2-2 0 16,3 0-6-16,-3-1 12 16,-5-2 7-16,-2 4-13 15,-3 1-4-15,-6-2 4 0,-1 2 0 16,-5-3-7-16,-3-5 5 15,1-2 4-15,1-2 34 16,4-2-28-16,1-4 1 16,2 0 11-16,1 0-4 15,-1-1-16-15,1 0 4 16,2 5 10-16,2 3-11 16,-1 1-3-16,2-1 7 15,-3 0-7-15,-5-7 0 16,-4-5 0-16,-7-8-2 15,-6-5 9-15,-5-7 24 16,-7 0-31-16,-6-7-9 16,-3-2 9-16,-1-4 0 15,-3 2 0-15,0-2-7 16,0 0-6-16,0 0 12 0,-5 0-87 16,-8 0-100-16</inkml:trace>
  <inkml:trace contextRef="#ctx0" brushRef="#br0" timeOffset="60745.11">14151 9220 439 0,'0'0'104'16,"0"0"-73"-16,0 0-30 16,0 0 8-16,0 0-9 15,0 0 0-15,0 0 24 16,57 81-24-16,-32-56 0 16,0-5 20-16,-3 2-20 15,5-2 40-15,0 5-40 0,-1-1 9 16,5 4 1-1,-2 1-10-15,0 3 0 0,0-1-1 16,-6-3 15-16,-1-4-18 16,-4-2 4-16,-4-2-3 15,-4-3 3-15,-3 0 1 16,-3-1-1-16,-4 1 12 16,0 0 21-16,0 4 58 15,0-2-79-15,0 2-11 16,0-2 14-16,-11-1 1 0,-2 3-9 15,-3-3-7 1,-1-4 15-16,1 0 5 0,1-5-20 16,-1 1-9-16,5-3 9 15,4-5 0-15,2 2-30 16,1-2-83-16,2 0-114 16,-3 0-126-16</inkml:trace>
  <inkml:trace contextRef="#ctx0" brushRef="#br0" timeOffset="77509.33">13238 6498 191 0,'0'0'99'0,"0"0"-38"16,0 0-21-16,0 0-5 16,0 0-15-16,0-39-19 15,0 30 11-15,0 3 46 16,0 3-6-16,0-2 14 16,0 4 3-16,0-2-15 15,0 3-11-15,-3 0 6 16,3 0-46-16,-2 0 49 15,2 0-46-15,0 0-5 16,0 0 0-16,0 0 0 16,0 0 6-16,0 0-7 15,0 0-3-15,0 0-9 16,0 0 12-16,0 0-10 0,2 0 10 16,9 0 0-1,3 4 13-15,1 1-13 0,3-2-1 16,2 1 1-16,5 2 0 15,-1-1-8-15,2 1 8 16,2-4 0-16,-1 2 18 16,2-3-18-16,-3 2-4 15,-3-1 4-15,5-2 0 16,-4 2-7-16,2-2 6 16,-5 2 2-16,2 1 13 15,-5-2-14-15,-3 0-7 16,-3-1 6-16,-3 0 1 0,-3 3 0 15,-4-3-1-15,-1 0 3 16,3 0 6-16,-4 0-8 16,0 0-1-16,0 0 0 15,0 0 1-15,0 0 0 16,0 0-1-16,0 2-19 16,-11 10-9-16,-10 0-96 15,-6 1-105-15</inkml:trace>
  <inkml:trace contextRef="#ctx0" brushRef="#br0" timeOffset="111384.07">17560 5329 214 0,'0'0'164'16,"0"0"-57"-16,0 0-19 15,0 0-9-15,0 0-11 16,0 0-40-16,-24-27 48 16,16 23-44-16,2 2-6 15,0-2 4-15,-1 0-4 16,0 1 26-16,2 0-23 16,1-1-20-16,0 2 47 0,1-1-43 15,3 3-12-15,0 0 16 16,0 0-15-16,0-1-4 15,0 1-6-15,0-5 8 16,3 2 3-16,7-1-3 16,7-3 1-16,3-1 5 15,1 1-6-15,4-2 17 16,2 2-17-16,4 1 0 16,-2-1-1-16,2 4 1 15,-2 0-9-15,-2 2 8 16,-3 1 2-16,-1 0-6 0,-3 0 5 15,-1 0-10-15,2 9 2 16,1 2 8-16,3 1 0 16,2-1-6-16,-1 1 17 15,1 1-6-15,0-1-5 16,-6-1-3-16,-3 0 1 16,-2-4 2-16,-3 4-6 15,-3-4 5-15,-1 2 2 16,-1 1-10-16,2 2 9 15,-4 1-4-15,3 2 4 16,0 0 0-16,-2-1 0 16,0 3-1-16,-1-1 1 15,-2 0 11-15,1 0-11 0,1 2-10 16,-1 2 10-16,-2 2 7 16,1 2-7-16,-2 2-9 15,0-1 9-15,2-3 12 16,-1-2-12-16,-1-6-9 15,0-2 9-15,-2-5 2 16,0-2 7-16,0-2-9 16,0 0 7-16,0-2-8 15,0 4 1-15,0-1-12 16,0 0 11-16,0 0 2 16,0 2 2-16,0 1-3 15,0-2 0-15,0 1 7 16,0 0-7-16,0-2 1 15,0 0-4-15,0-2 10 16,0 0-5-16,0 0-2 0,0 0-3 16,0 0 2-16,0 2 1 15,0 2-15-15,-4 1 1 16,-5 2-50-16,0 1 15 16,-7-4-49-16,3-4-90 15,-1-2-198-15</inkml:trace>
  <inkml:trace contextRef="#ctx0" brushRef="#br0" timeOffset="111919.01">17723 4523 776 0,'0'0'149'15,"0"0"-98"-15,0 0-38 16,0 0-12-16,0 0 29 15,0 0-30-15,0 0 0 16,98 23-1-16,-73-17 2 16,-4-1 24-16,-3 2-25 15,-3-4-3-15,-3 2 3 16,-3-1 0-16,-3-2-7 16,-1-1 7-16,-3-1-16 15,-2 0 7-15,0 3-63 0,0-3-35 16,0 0 33-16,-5 0-15 15,-5-4-177-15</inkml:trace>
  <inkml:trace contextRef="#ctx0" brushRef="#br0" timeOffset="112157">17856 4409 178 0,'0'0'259'0,"0"0"-68"15,0 0-113-15,0 0-42 16,0 0-25-16,0 0-5 15,0 0-6-15,-14 32 20 16,12-12-11-16,0 1 53 16,0-1-46-16,0 0-15 0,0-3 15 15,-3 4-16-15,1-3 12 16,-2 0-12-16,-2-4-46 16,2-2 5-16,-1-4-79 15,3-6-7-15,0-2 83 16,-1-15-52-16,2-4-163 0</inkml:trace>
  <inkml:trace contextRef="#ctx0" brushRef="#br0" timeOffset="112534.95">17790 4445 166 0,'0'0'215'0,"0"0"-82"16,0 0-52 0,0 0 5-16,0 0-84 0,0 0-2 15,0 0-2 1,6 12 2-16,-5 3 19 0,5 2 1 15,-2 0-11-15,0 0 18 16,4-1-27-16,-4-1 1 16,-2-3-1-16,0-2 10 15,-2-2-37-15,0-2-16 16,0-6-54-16,0 0 88 16,-4-4 3-16,-8-16-9 15,1-7-11-15,3-2 21 16,1-2 5-16,0 5 0 15,3 5 25-15,1 6 50 16,1 9 23-16,0 6-49 16,0 0-49-16,-2 0 7 15,1 17-1-15,3 0-6 0,0 1-7 16,0 1 7-16,0-2-1 16,0 0 1-16,0-1 0 15,0 2-78-15,-2-1-10 16,-12-2-75-16,1-7-117 0</inkml:trace>
  <inkml:trace contextRef="#ctx0" brushRef="#br0" timeOffset="112701.1">17700 4594 38 0,'0'0'337'0,"0"0"-110"15,0 0-132-15,0 0-62 16,0 0-20-16,0 0-3 16,0 0 70-16,56-16-28 15,-29 10-44-15,-3 0 39 16,3 1-46-16,-2 1-1 0,-3 3 0 15,0 1-71-15,0 0-1 16,3 0-83-16,-7 0-70 16,-5 0-63-16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12T04:45:55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783 6806 428 0,'0'0'124'16,"0"0"-41"-16,0 0-38 15,0 0 22-15,0 0-7 16,0 0-44-16,0 0 7 16,-29-34 29-16,29 34-14 15,0 0-4-15,0 0-19 16,0 0 1-16,0 0-16 0,0 0-14 16,0 0 1-16,17 0 11 15,8 0 1-15,4 1 1 16,4 8-4-16,3 2 4 15,4 3 0-15,5 2-1 16,8 4 1-16,8 3 2 16,3 1 0-16,5 2-2 15,-2 2 0-15,-4-2 2 16,-2 3-2-16,-5-4 0 16,-2 1 0-16,-3-2 8 15,2-1-7-15,1-3-1 16,2-2 0-16,-1-4 7 15,-1-3-7-15,2-3-5 0,-3 1 5 16,0-5 6-16,3 0-5 16,0-3-1-16,4 1 0 15,2-2 4-15,1 0-4 16,1 0 0-16,-4 0 0 16,-2 0 1-16,-6 0 5 15,-4 0-6-15,-2 0 0 16,-2 0 1-16,-1-6-1 15,1 1-1-15,5-1 1 16,2-1 0-16,7 2 7 16,4-1-7-16,5 0 0 15,3 0 9-15,-6 0-9 16,-1-1 0-16,-5-3 1 0,-8 2 0 16,2-2 4-16,-6-2-5 15,1 1 0-15,3-5 2 16,-2 4 4-16,4-7-6 15,6 0-1-15,3-2 1 16,7-2 1-16,3 0-1 16,5-1-5-16,-1 0 5 15,2 0 0-15,-4-1 0 16,-2 1-1-16,-1 3 1 16,-4-2 4-16,-3 5-4 15,-5 0 1-15,-3 4-1 16,-2 1 0-16,0-1 0 0,2-2 0 15,0 3 0-15,5-3 1 16,0-2-1-16,5-2-11 16,2 0 11-16,0-1 5 15,2 0-3-15,0 0-4 16,-3 4 10-16,-3 1-5 16,-1-1-3-16,-2 2-9 15,-2-2 8-15,0 2-6 16,-4-3 6-16,0 1 1 15,-4-1-11-15,2 0 11 16,-3 0 0-16,-2 0 0 16,0 0 0-16,-5 1 0 15,0 0 2-15,3-2-5 0,1-2 6 16,4 1-9 0,1-4 6-16,0 1-9 0,-2 4 8 15,0-1 1-15,-2 3 0 16,-3 4-1-16,1-1 2 15,-1 2 4-15,-3 1-5 16,-1 0-5-16,-2 1 5 16,-3-2 0-16,4 1 0 15,-4-2 0-15,3 0 3 16,2 0 4-16,-1 1-7 16,2-1-1-16,1 1 1 15,1 0-1-15,3 0 1 16,2 0-1-16,-2 0 2 15,-1 2 3-15,-7 0-4 16,-5 3 0-16,-8-2 0 0,-6 5 0 16,-5 0 0-16,-3 0 0 15,3 0 1-15,-1-1-9 16,7-2 8-16,4 0 0 16,7-4 1-16,6 1 1 15,5-2 4-15,5 1-6 16,3-2-5-16,4 1 5 15,4 0 0-15,-2 0 0 16,-3-1-1-16,-2 4 1 16,-3 0 10-16,-4 0-10 15,-2 0-6-15,1 2 6 16,-1-4 0-16,5 0-3 0,-1 1 2 16,4-5 1-16,2 1 8 15,2 0-8-15,0 1 0 16,0-1 0-16,-2-2 0 15,2 3 0-15,0-1-2 16,0-2 4-16,0 2-2 16,4-2 0-16,3 2-5 15,-3 0 5-15,2 0 0 16,-4 2-5-16,2 0 4 16,0 0 2-16,-3 0 0 15,1-2-1-15,2 2-3 16,2-4 3-16,-1 2 2 15,4-2 0-15,0 0-2 0,-1 2 0 16,-4 0 8 0,-8 2-8-16,-8-1-7 0,-11 1 7 15,-6 1-1-15,-3-1-23 16,4-4-2-16,3-5 26 16,2 3 18-16,-2-2-18 15,-2 2 0-15,0-4 0 16,-2 0 8-16,-1-2-8 15,-4-2 0-15,-2 0 0 16,-5 1 14-16,-1-2-14 16,-6 2 0-16,-2 3 0 15,-1 1 1-15,-1 0 6 16,-2 1-7-16,0 3 0 16,0-3 6-16,0 6-6 15,0-1-1-15,0-1 0 0,0 3 1 16,0-2 0-16,0 1 0 15,0 4 0-15,-2 0 9 16,2 0-9-16,0 2-7 16,0-2-1-16,0 0 8 15,0 0 0-15,0 0 0 16,0-2 0-16,0 1 7 16,0 2-7-16,4-1-10 15,6-2 9-15,0-2 0 16,0 0 0-16,5-2 1 0,-2 0 0 15,3 1-3 1,-4 5 3-16,0 1-1 0,0 3 1 16,-2-1 0-16,1 1-7 15,5 0 7-15,1-1 0 16,6-2-2-16,2 1 2 16,2-2-1-16,2 3 1 15,2-2-1-15,0 3 1 16,0-2-1-16,3 2 1 15,1 1-2-15,3 0 2 16,2-2 0-16,2 5 1 16,4-4-1-16,-4 1 6 15,-1-1-6-15,-3 4 0 16,1-2 2-16,-6 2-2 16,3 0-2-16,1 0 1 0,3 0 1 15,5 2 0-15,5-2 0 16,-2 2-3-16,-1 0 2 15,2 0 1-15,-4 0 0 16,-1 0-1-16,-1 0 2 16,1 0 4-16,0 0-5 15,8 0-4-15,4 0 3 16,2 0 2-16,4 0-2 16,0 0 0-16,-4 0 1 15,-3 0 8-15,-1 0-8 16,-5 0-7-16,-2 0 7 15,2 0 0-15,1 0 0 16,2 0 0-16,4 0 0 0,2 0 4 16,5 0-4-1,-3-2 0-15,-2-1 0 0,-4-1 0 16,-6 3 0-16,-3-1 0 16,-1-1 1-16,-2 2-3 15,1-2 2-15,6 0 0 16,0-3 1-16,3 2-1 15,-4 0 0-15,-3-2 0 16,-5 2 1-16,-9-3 4 16,-2 0-4-16,-2 0-1 15,0-4 21-15,4-1-8 16,2-4-13-16,7 0 0 16,2-2 8-16,3-1-14 15,-3 2 6-15,1-4 0 16,-3 2 9-16,-4-3-7 0,-3-4-1 15,0-2-1 1,0-5 7-16,4-1 4 0,-1-5-3 16,3-5-6-16,-1-1 4 15,3-3-6-15,-4-1 1 16,1-1 1-16,0 0 5 16,-3-2 6-16,2 0-13 15,0 0 1-15,-3 2-1 16,1-2 6-16,1 2-6 15,-3 1 0-15,5 2 7 16,-2-2 0-16,2 4-7 16,-3-3-9-16,1 4 9 0,-1 0 1 15,-1-1-1-15,-1-2-1 16,1 0 1-16,2-2 4 16,-1 0-4-16,-1-1-9 15,1-1 9-15,-4-3 1 16,0-3 9-16,-4-1-10 15,-2 1 1-15,-2-4 7 16,-2 1-8-16,2-2 8 16,-1 2-4-16,0-3 2 15,0 1 2-15,3-1-8 16,-5-2 1-16,0-1 21 16,-2 1-21-16,-5 3 8 15,-1 3 3-15,-4 7-2 0,0 2 3 16,3 0-13-1,-5 2 0-15,3 3 23 0,-3 1-4 16,1 1-18-16,0 3-1 16,-3 2 1-16,1 6 21 15,1 2-22-15,-1 2-2 16,-3 3 2-16,3 0 1 16,-3 0-1-16,-2 0 1 15,0-1-1-15,0-3 16 16,0 1-16-16,0 1 0 15,0-1 2-15,-7-1-1 16,0 1 0-16,-1 0 1 16,-3 0-2-16,-1-2 0 15,-1-2-3-15,-4 0 3 16,1 0-1-16,-7 1 1 0,1 1-9 16,-3 2 9-16,-1 0-7 15,-1 2 7-15,-2-2-6 16,-4 1-10-16,-4 2 15 15,-2-1-21-15,-6 2 16 16,0-1-4-16,1 4-10 16,-3-3 19-16,1 1-12 15,-6 0 6-15,-3-1 6 16,-2-1-11-16,-5 6 11 16,-4-1-5-16,1 5-8 15,-6 1 2-15,2 4-9 16,-1-1 2-16,3 0 18 0,5-1-7 15,6-1-15-15,6 1 23 16,0-1 0-16,6-1 2 16,1 3-2-16,-2 3-5 15,-1-1 5-15,-3 1 0 16,-2 0-16-16,-3 2 9 16,1-3 7-16,-3 2-12 15,1 0 12-15,-1-2-7 16,7 1 7-16,2 0 2 15,3 2-2-15,1-1 0 16,1 3 0-16,-5 1-10 16,0 1 10-16,-6 0-6 15,-1 1 4-15,-1-2 2 0,-1 3-1 16,2 0 1 0,5 0 0-16,0 0-5 0,4 0 5 15,-1 0-1-15,-2 0 1 16,5 0 0-16,-2 0 0 15,0 3 0-15,1 0 0 16,1 1 2-16,1 0-2 16,0 2-1-16,2 2-1 15,-2-2 2-15,3 2 0 16,-1 0 0-16,-2 0 0 16,-1-1 7-16,-3 4-7 15,-1-3-9-15,-2 2 9 16,0-1 1-16,3-4 10 15,-2 2-11-15,6-2 0 16,5 1 0-16,0-4 0 0,2 2 0 16,2-2-1-16,-3 0 1 15,-2 0 5-15,-5 2-5 16,-3 1 0-16,-8 1-7 16,-4 1 7-16,-4-2 0 15,-3 2 2-15,1-1-2 16,-1 0 0-16,3 0 0 15,0 2 0-15,2 1-7 16,-3-2 7-16,1 1 0 16,2-2 7-16,-1 1-7 15,3-2 2-15,0 2-2 16,0 0 0-16,-2-1 0 0,1 2 0 16,-1 0 0-1,2 1 0-15,0-2 1 0,-3-1 7 16,3 3-8-16,-2-1-4 15,0-1 4-15,-2 4 0 16,-1-4 0-16,-1 1-6 16,-3 2 12-16,0-3-6 15,-7 1 0-15,-3-3-4 16,-6-3 4-16,-2 3 1 16,3-4 0-16,2 2-1 15,3-2 0-15,2 1 1 16,2 1-1-16,-3 0 3 15,-2 0 0-15,-2 1-3 0,-1 2 0 16,-3 0-2-16,-7 0 4 16,-5 0-2-16,-5 1 0 15,-1 2-1-15,0-3 1 16,4 0 1-16,-1-2-1 16,8 2 0-16,-1-1 1 15,8-1 4-15,1 0-5 16,3 1-7-16,5 0 7 15,0 4 1-15,0-3-1 16,0 2-1-16,-6 1 1 16,-4-2 7-16,-25 4-7 15,-29 4-8-15,7-3 8 16,12 0 2-16,16-2-2 16,28-4 0-16,-9 2 5 15,-11 3-7-15,5 1 2 0,0-3-6 16,10-1 6-16,3 0 1 15,7 1 0-15,2 1-2 16,-3-1 2-16,-3 2 2 16,-1 3-3-16,-4-2-1 15,0 2 1-15,-3 0-1 16,-3-3 1-16,-3 4 0 16,2-3 0-16,4 0 2 15,7-2-2-15,10-3 0 16,6 2 0-16,2-1 0 15,4 2 1-15,2-1-1 16,6-2 1-16,-2 3-1 16,2-2 0-16,-1 0-1 0,-3 3 1 15,-8-4 0-15,-1 3 0 16,-3 0 0-16,0 0 0 16,4 0 2-16,4-1-2 15,6-3 0-15,0-1-1 16,0 1 2-16,-6 2-1 15,-2 2 0-15,0 3 0 16,0-1 2-16,4-1-2 16,0 1-1-16,5 0 0 15,1 0 1-15,0 1-1 16,4-4-4-16,3 4 5 16,-1-1 6-16,1-1-6 0,-3 5 0 15,2-2-1-15,-5 3 1 16,5 2 7-16,-2-5-7 15,4 5-12-15,-2-2 12 16,1-2 1-16,2 1 0 16,-1 3-1-16,-2 0 0 15,1 4 3-15,-4-4-3 16,1 3-6-16,0 0 6 16,-1 0 1-16,1 1-1 15,-3 3 0-15,1 0 0 16,-2 2 1-16,0 2-1 15,-1 2 0-15,1 2-9 16,-4 3 8-16,0 2 1 0,-4 3-1 16,0 3 3-1,-2 0 2-15,5 1-4 0,2-1-4 16,5-6 3-16,3 2 1 16,4 1-1-16,1 0 1 15,1 2 0-15,-3 0 0 16,-1 1 0-16,2-1-7 15,-1-2 7-15,3-2 2 16,-4-2 0-16,3 1-2 16,3-4 0-16,2 1 6 15,2-2-6-15,0 0-10 16,2 0 10-16,1 5 0 16,1 1 0-16,1 2 0 15,1 2 2-15,4 1 1 16,-2 6-3-16,1 1-9 0,3 5 9 15,-1 2 1-15,0 2-1 16,2 1 0-16,3-2 0 16,-1 2 1-16,1-4-1 15,5 0-13-15,0 1 13 16,6-4 0-16,2 4-7 16,0 3 6-16,10 3 1 15,3 2-1-15,2 4 1 16,5 3-7-16,1 2 6 15,0-2 1-15,4 0 0 16,2-6 0-16,2-1 0 16,2-5-5-16,-2 1 5 0,0-5-8 15,-2 8 8 1,-2-2-1-16,-4 2 0 0,0 2-1 16,-7 2 2-16,1-2 5 15,-5-2-5-15,4 1-10 16,-3-3 10-16,5 0 7 15,-1-4-7-15,6 1-1 16,0-5 1-16,2 0-2 16,-3 0 2-16,3-2-8 15,-4 1 8-15,-1-2 0 16,2 3 1-16,-2-3-1 16,0-5 0-16,-1-7 0 15,0-4 0-15,-5-7-1 16,2-4 0-16,-3-2 1 15,-2-5-1-15,-3-6 1 0,0-3-13 16,-6-4 13-16,0 0 0 16,0 0 2-16,0 0-8 15,0 2 12-15,0 2 1 16,0 2-7-16,-6-1-3 16,-2 2 3-16,-1-1 0 15,-2 2 1-15,-3-2-2 16,1 3 2-16,-5-1 11 15,-7 1-12-15,-4 6 0 16,-6 2 0-16,-3 0 1 16,1-1-1-16,-2 0 2 15,6-4-2-15,-1-4 6 16,7 0-6-16,6-4 1 0,5-2 6 16,5-2 2-16,5-1-2 15,3-4-7-15,-4 4 0 16,-2 2 1-16,-6 7-1 15,-7 4 1-15,-1 2 2 16,-2 0-3-16,4-2-5 16,-2 4 4-16,-4 4 2 15,-4 6 6-15,-9 9-7 16,-3 3-7-16,-1 0 7 16,7-2 2-16,10-8 11 15,9-8-13-15,11-7 0 16,7-6-3-16,0-3 3 0,0-2-11 15,0-3 11-15,0-2-1 16,0 1-6 0,4-2 6-16,3 1 1 0,0-2 4 15,2 3-4-15,6-1-15 16,8-2 15-16,4-1 0 16,4 2 8-16,0-2-8 15,-4 0 1-15,-5 0 1 16,-4 0-2-16,-10 0-1 15,0 2 0-15,-7-2 1 16,2 0 0-16,-3 2 0 16,0-2 1-16,0 0 10 15,0 0-11-15,0 0 0 0,0 0 1 16,0 0-1 0,0 0 0-16,0 0-26 0,0 0-22 15,0-6 0 1,0-9-141-16</inkml:trace>
  <inkml:trace contextRef="#ctx0" brushRef="#br0" timeOffset="17139.68">2128 6468 373 0,'0'0'107'16,"0"0"-36"-16,0 0-25 15,0 0-11-15,0 0 9 16,0 0-31-16,-19-36-12 16,13 33 12-16,2 1-13 15,-2-3 14-15,-3 1-14 16,-5-1-2-16,-3 1 2 16,-4-1 0-16,-1 4-6 15,2-2 6-15,2 1-14 16,5 1 14-16,7-2-1 15,0 3-36-15,6-2-36 16,0 1-22-16,0 1 46 0,0-2 49 16,0-1 19-16,0 2 22 15,0-2-24-15,0-1-4 16,-4 3 20-16,2-4-21 16,-2 3-6-16,2-1 0 15,-3 0-5-15,5 2 9 16,-2-2-10-16,2 2-12 15,0-2-2-15,0 3 14 16,0-2 4-16,0 2 34 16,0-1-25-16,-2-2 39 0,2 1-25 15,-2 1-5 1,2 1-6-16,0 0-6 0,0 0-10 16,0 0 0-16,-2 0 1 15,2 0 17 1,0 0-18-16,0 0-10 0,0 0 1 15,0 0 1-15,0 7-5 16,0 11 7-16,0 10 4 16,0 8 2-16,0 7 0 15,-4 3-1-15,4 2 1 16,-4 1 0-16,0 1 0 16,-3-3 0-16,1 0 1 15,2-3 3-15,-2-4-4 0,0-6-1 16,1-2 1-1,-1-2-1-15,2-4 1 0,2-6 0 16,-2-3 1-16,4-6 5 16,0-3-6-16,0-2 1 15,0-2 1-15,0 0 0 16,0-2 7-16,0 1-9 16,0-1-2-16,0-2 2 15,0 1 2-15,0-1-2 16,0 0-1-16,0 0-9 15,0 3 8-15,8 0-9 16,7 1 0-16,5-3 10 16,5 4 1-16,4-1 0 15,2-2 1-15,3 0 0 16,5 1 9-16,9-3-10 0,2 0-4 16,13 0 3-16,9-5 1 15,5-8 0-15,8-2-1 16,0 1 2-16,-3 4 8 15,-6 1-9-15,-7 8 0 16,-9 0 1-16,-4 1-1 16,-8 0 0-16,2 0 0 15,-3 0 1-15,5 0 3 16,2 0-4-16,0 0-6 16,4 0 6-16,-3 0 1 15,1 0-1-15,-2 0 0 16,-3 0 1-16,-2 0 6 15,-2 0-7-15,-5 0-7 0,-4 0 7 16,0 0 0-16,-2 0 1 16,-5 0-1-16,-1 0 0 15,0 0 6-15,-1 0-6 16,2 0-2-16,1 0 1 16,-1 1 1-16,1-1 0 15,0 1 0-15,-3-1 0 16,-5 0 3-16,-2 0-3 15,-3 3-2-15,-2-1 2 16,-3 0 0-16,-1 0 0 16,-1 0 0-16,1 0 2 15,0-2-1-15,3 2-1 16,4-2-1-16,2 0-1 16,2 0 2-16,-1 0 2 0,-1 0-2 15,-2 0 0-15,0 0 2 16,1 0-2-16,0 0-1 15,2 0 0-15,-3 0 1 16,2 0 0-16,-4 0 0 16,-1-2-2-16,-1-2 2 15,-1 2 0-15,-4 0 2 16,-1 0-4-16,-4-1 4 16,-4 3 2-16,-2 0-4 15,0 0 1-15,0 0 10 16,0 0-9-16,0-1 21 15,0 1 3-15,0-1-16 16,0-2 16-16,0 0-16 0,0-6-7 16,0-1 2-16,0-4-5 15,-6-2-7-15,-1-2 7 16,2-5 0-16,0 0 7 16,3-7-7-16,-2-1-8 15,4-2 8-15,0-3 1 16,0-2-1-16,0 1 0 15,0 1-4-15,4-2-5 16,8 0 6-16,5-4-14 16,-2-4 1-16,-2-3 15 15,-2-1-12-15,-4-2 6 16,-5 0-3-16,-2 4 4 16,0 8 6-16,0 10-10 0,0 10 10 15,-2 8 0-15,-2 10-25 16,-1 2-98-16,1 0-176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12T02:29:04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12602 465 500 0,'0'0'68'15,"0"0"-43"-15,0 0-18 16,0 0-6-16,0 0 28 16,0 0-10-16,-4 0-6 15,0 0 4-15,-3-2 3 16,1-3 11-16,-2 3-21 16,0 2-4-16,1-1 5 15,-2 1 2-15,0-3-4 16,0 3-8-16,1 0-1 15,1 0 6-15,0 0-4 0,4 0-1 16,3 0 12-16,0 0-7 16,0 0 1-16,0 0 9 15,0 0-3-15,0 0 17 16,0 0-17-16,0 0-6 16,0 0 2-16,0 0-7 15,0 0-1-15,0 0-1 16,0 0 1-16,0 0-1 15,0 0 0-15,0 0-6 16,0 13 6-16,7 5 7 16,0 4 9-16,0 4-5 15,-1 2-11-15,3 5 22 16,-2 1-16-16,-2 3-5 16,1 3 10-16,-1 9-2 0,-4 1-3 15,2 8-6-15,-1 3 1 16,-2 6 6-16,2 0-6 15,-2-1 1-15,0-4-1 16,2 0 12-16,4 2 9 16,-4 0-12-16,0 2-10 15,2 5 10-15,1 1-9 16,-1 9 0-16,0 2 0 16,0 9-1-16,4 1 7 0,-2 3-7 15,3-4 0 1,-3-2 0-16,2-1 0 0,-4-5-1 15,3-2 1-15,-3-2 0 16,3 0 0-16,0 3 0 16,2-1 0-16,-3 6 0 15,3 5 1-15,-2-1-1 16,2 4 0-16,-1-2 1 16,-1-1 3-16,2-1-4 15,-2 0-2-15,-3-2 1 16,-2-2 1-16,-2 5 0 15,0-3 0-15,0 2 1 16,0 0 1-16,0-2-2 16,0 1-1-16,0-4 1 15,0 5 0-15,0-3 0 16,-2-1 0-16,-4-3 0 0,-1-5 3 16,0-3-3-16,0-3-2 15,1-3 2-15,-1 2 1 16,1-1-1-16,-1 2-2 15,2 2 2-15,3 3 7 16,2-1-7-16,0 0-9 16,0 0 8-16,0-2 2 15,0-3-1-15,0-5 0 16,-2-2-14-16,0 0 14 16,0 1 0-16,-3 1 0 15,3 2 0-15,-2 0 0 16,-1 3 5-16,0 1-5 0,3-1-2 15,-2 5 2 1,2-1 0-16,-1 4-6 0,3 5 6 16,0 1 0-16,0-2-1 15,0 3-2-15,0-2-3 16,9 0 5-16,3 2 1 16,1 1-11-16,0 2 10 15,1 3 2-15,-1 0 4 16,0-1-5-16,-2-3-6 15,2-5 6-15,-1-5 0 16,-1-3-6-16,3-3-4 16,-4 0 10-16,3 3 15 15,-1 3-15-15,-1 2 1 16,-2 0 0-16,0 1 6 0,0-3-6 16,2-2-1-16,0-2 1 15,2 0 3-15,1-2-4 16,1 2-6-16,1 1 6 15,0 3 6-15,0 0 2 16,-1 4-8-16,1-1 0 16,-1-3-1-16,-1-4 1 15,-1-4 0-15,-2-4 1 16,-2-2 1-16,0-1 10 16,-5-3-12-16,0-1 0 15,1-2 5-15,-3-1 2 16,3-4-7-16,-1-2 0 15,1-7 0-15,-1-1 6 0,0 0-6 16,1 2 2-16,-1 2 24 16,1 2-19-16,-2 0 2 15,-1 0-8-15,2-1-1 16,0 0 17-16,1-5-17 16,1 0-7-16,4 0 7 15,-4 3 1-15,3 1 9 16,-3 4 5-16,0 2-5 15,0-1 25-15,1-1-35 16,-1-2-1-16,0-2 1 16,2 0 1-16,-4-3-1 15,1 0-6-15,-1 4-2 16,-2 3 2-16,-2 7 7 0,0 6-1 16,2 9 1-1,-2 5 7-15,0 3-7 0,0 0 6 16,0 0-6-16,0 0 15 15,0 1-16-15,4 1 0 16,1 3 0-16,2-4 10 16,0-1 3-16,1-3-13 15,2-9 0-15,-1-9 1 16,-3-11-1-16,1-11-1 16,-6-7-1-16,2-8 2 15,-3-5 0-15,0-9 0 16,0-5-32-16,0-2 19 0,0-3-20 15,-7-3-30 1,-12-11-110-16,-8-6-603 0</inkml:trace>
  <inkml:trace contextRef="#ctx0" brushRef="#br0" timeOffset="3528.87">447 13052 375 0,'0'0'111'16,"0"0"-43"-16,0 0-21 15,0 0 33-15,0 0-5 16,0 0-16-16,0 0-13 15,-14-5 8-15,8 4 12 16,5-1-2-16,-3-1-43 16,-1 2 49-16,1 0-38 15,-1-2-31-15,1 3 9 16,-1 0 1-16,3 0 7 16,0 0-18-16,2 0 7 15,0 0-19-15,0 0 12 16,0 0-8-16,0 0 0 15,0 0 0-15,9 0-2 0,14 0 4 16,16 0 6-16,15 0 13 16,12 0-13-16,32 0 0 15,39 3 2-15,38-3-2 16,17 0 14-16,-2 0-14 16,-14 0-3-16,-18 0 3 15,4 0 1-15,12-11-1 16,9 1 1-16,2 0-1 15,9-1 16-15,-1 5-16 16,1 4-3-16,-2 2 3 16,-5 0 0-16,-8 2 0 15,-4 9-1-15,1 1 2 0,-7-4-6 16,-1 0 5-16,-4-5-2 16,2-2-5-16,-6-1-6 15,-2 0 1-15,-6 0-1 16,-5 0-3-16,-7 0 15 15,-1 0-8-15,-6 0-6 16,-6 0 14-16,-7 0-8 16,-2 0 2-16,1 0 0 15,-4 0-11-15,3-4 17 16,0 0 0-16,-18-2-7 16,-15 2 0-16,-20 0 8 15,-3-2-3-15,12 0-7 16,12 0-9-16,13 1 19 0,-3-2-8 15,0 1 7 1,1 2-1-16,-1-2 2 0,0 2 5 16,-1-2-5-16,4-3-6 15,-1 2 6-15,2-3 0 16,2-1-1-16,4 4 0 16,0-3 1-16,4 2 7 15,-2-3-7-15,17 1-5 16,18 1 5-16,17 1 0 15,4 2-1-15,-16 2 1 16,-30 4 0-16,-31 0 0 16,13 0 0-16,17 0 1 15,14-3-1-15,16 1 0 16,-31 0 0-16,-31 0-1 16,-14 1 2-16,-7-2 2 0,17 2-3 15,9-3-6-15,16 1 6 16,-2-1 1-16,-1 2-1 15,-3 2 0-15,0-1 1 16,-3 1 3-16,3-3-4 16,-2 2-7-16,0-2 7 15,2 0 1-15,3 1 0 16,1-2-1-16,1 1 0 16,-2 0 6-16,-3-2-6 15,0 3-1-15,0 0-1 16,16 0 2-16,22 0 0 15,21 0 0-15,1 2 0 0,-9 0 3 16,-15 0-3-16,-16 0-20 16,3 0 4-16,-1 0 0 15,3 0 15-15,-5 0-11 16,-1 0 7-16,-19 0 5 16,-15 0 0-16,13 0-1 15,15 0 0-15,19 0 2 16,15 0-1-16,-29 0 0 15,-29 0-9-15,-18 0 9 16,-4 0 6-16,16 0-5 16,10 0-2-16,16 0 2 15,-2 0-1-15,0 0 0 16,0-2 1-16,0 1-1 0,0-4 0 16,0 3 0-1,-2 0 0-15,-1-1 1 0,1 2 1 16,-2 1-2-16,-1-1-5 15,0 1 5-15,4-3 2 16,0 1-2-16,2 1 0 16,0-1 0-16,17-1 5 15,-15 2-5-15,0-2-8 16,0-1 8-16,-12 2 0 16,27 0 2-16,15-4-4 15,18 2 4-15,0-5 4 16,-29 3-6-16,-28 4-6 15,-36-3 6-15,0 4 1 16,10-2 6-16,14-1-7 16,11 2-2-16,3-2 2 0,-3 0 0 15,2 0-2-15,3 0 2 16,-2-2 0-16,3 1 8 16,2 2-8-16,-2 0-6 15,2 1 6-15,-3-1 1 16,6 1-1-16,1 1 0 15,-4-4 0-15,0 3 5 16,0 0-5-16,0 2 0 16,-4-2 0-16,1 2 0 15,-2 0-1-15,-5 0 0 16,-5 0 1-16,3 0 5 16,-1 0-5-16,1 0-6 0,2 0 6 15,3 2 0-15,1-2 0 16,-2 2 0-16,-2-2 0 15,-1 2 5-15,-6-2-5 16,-3 0-5-16,-1 2 5 16,0-2 1-16,-2 0-1 15,0 0 0-15,1 0 0 16,-1 0 9-16,0 0-8 16,0 0 0-16,-1 0 5 15,1-2-6-15,2 0 2 16,2 0-2-16,3 0 0 15,-1 2 7-15,3-2-7 16,-3 0 0-16,-4 2 1 0,-5 0 9 16,-4 0-3-1,-7 0-7-15,-2 0 0 0,-4 0 1 16,-5 0-1-16,-4 0 0 16,-5 0 0-16,-4 0 0 15,-2 0 7-15,-3 0-7 16,-3 0 0-16,0 0 0 15,-6 0 0-15,-4 0 1 16,-2 0-1-16,-5 0 0 16,0 0 6-16,1 0-6 15,0 0-5-15,-1 0 5 16,4 0 2-16,-1 0-2 16,-3 0 0-16,-2 0 1 15,2 0 5-15,1 0-6 16,6 0-7-16,6 0 7 0,3 2 10 15,4 0 2-15,3 2-11 16,-5 0 5-16,1 0 2 16,-6 1-8-16,3-3 0 15,-5 3 0-15,3 1 2 16,-1-2-1-16,1 2-1 16,-2-2 1-16,0 2 8 15,-1-4-9-15,-7 2 0 16,-4-2 1-16,-4 1 0 15,-5-3 8-15,-1 0-9 16,-1 0 0-16,5 0 2 16,3 0-2-16,8 0-1 0,2 0 0 15,4 0 1-15,0 0 5 16,1 0-5-16,-3 0-1 16,3 0 1-16,-3 0 16 15,0 0-5-15,-2 0 1 16,2 0-2-16,-2 0 3 15,-4 0-12-15,-5 0-1 16,-2 0 8-16,-7 0-8 16,-2 0 1-16,-5 0-1 15,1 0 1-15,-3 0 12 16,0 0-13-16,0 0-6 16,-2 0 6-16,3 0 1 15,-3 0-1-15,0 0 0 16,0 0 1-16,0 0 3 15,0 0-4-15,0 0-10 0,0 0-29 16,0 0-3-16,0 0-14 16,-18-3-18-16,0 1-115 15,3-4-158-15</inkml:trace>
  <inkml:trace contextRef="#ctx0" brushRef="#br0" timeOffset="5773.01">3231 789 702 0,'0'0'115'16,"0"0"-94"-16,0 0 9 15,0 0-3-15,0 0-17 16,0 0-4-16,0 0-5 16,0 0 35-16,0 0 19 15,0 0 0-15,0 0-13 16,0-1-22-16,0-7-5 15,0-2-15-15,-2 0 3 0,0 2-9 16,0 4 6-16,2 0-12 16,0 4-2-16,0 0-19 15,0 8 7-15,0 20 10 16,0 12 16-16,2 14 54 16,9 8-7-16,3 0-18 15,-4-2-7-15,1-7-6 16,1-7-4-16,-1-7-12 15,-3-6 0-15,2-10-7 16,-4-6-3-16,1-7-73 16,5-10-48-16,-4 0-72 15,-1-4-176-15</inkml:trace>
  <inkml:trace contextRef="#ctx0" brushRef="#br0" timeOffset="6059.27">3235 788 781 0,'0'0'142'0,"0"0"-63"16,0 0-2-16,0 0-34 16,0 0-27-16,0 0-13 15,0 0 6-15,48-94-18 16,-27 89 5-16,2 5-2 15,2 0 6-15,1 21 22 0,-4 5-8 16,-4 9-14-16,-7 6-9 16,-8 3 6-16,-3 2-35 15,-5-2-11-15,-15-6-16 16,-9-3-14-16,5-16-89 16,3-9-347-16</inkml:trace>
  <inkml:trace contextRef="#ctx0" brushRef="#br0" timeOffset="6417.98">3637 762 770 0,'0'0'115'0,"0"0"-11"15,2 105-10-15,7-59-52 16,4-1-29-16,3-2 9 16,2-7-21-16,-2-7-1 15,-6-7-6-15,-3-9-41 16,-5-7-2-16,-2-6-7 16,0 0 28-16,0-15-9 15,2-7-53-15,6 0 40 16,-2 7 38-16,5 6 12 15,5 9 6-15,-1 0 17 16,6 10 6-16,1 8 8 0,0 3-21 16,0-3-16-16,3-2 0 15,8-6-68-15,-7-6-103 16,-3-4-487-16</inkml:trace>
  <inkml:trace contextRef="#ctx0" brushRef="#br0" timeOffset="7109.09">4203 986 654 0,'0'0'117'0,"0"0"-82"0,0 0 8 15,0 0-10-15,0 0-14 16,0 0-5-16,0 0-13 15,-43 2 8-15,30 11 23 16,1 0 13-16,2 3 5 16,1 5-24-16,3-2-10 15,0 3 0-15,4 0-1 16,2 3-8-16,0-6-7 16,0 0 0-16,12-7-7 15,-1-5 3-15,-1-4-40 16,6-3 21-16,-3 0 15 15,4-16 7-15,-2-6-5 0,-1-2-30 16,-4-2-18-16,2 3-1 16,-5 9 31-16,1 6 12 15,1 8-14-15,0 0 26 16,2 8 29-16,2 13 16 16,1-2-5-16,3 2-22 15,2-4-18-15,-1-5 7 16,-1-3 2-16,-1-7-9 15,-5-2-4-15,-2 0-5 16,-2-8 3-16,-1-10 3 16,-3-4-24-16,1 2 11 15,-2 4 16-15,0 6 3 16,-2 6 17-16,2 4-19 16,1 0 21-16,-1 11 11 0,2 8 3 15,4 2-5-15,-4 2-17 16,0-5 2-16,3-4-16 15,-5-6-16-15,2-4-19 16,-2-4 6-16,4 0 11 16,0 0 17-16,5-6 1 15,5-4-4-15,1 0 4 16,1 5-12-16,-3 5 4 16,-1 0 3-16,-5 0 5 15,-5 15 17-15,-4 1-14 16,0 4-3-16,-19 9-4 15,-8-6-61-15,-6-5-96 0</inkml:trace>
  <inkml:trace contextRef="#ctx0" brushRef="#br0" timeOffset="7294.88">4000 1020 753 0,'0'0'197'16,"0"0"-100"-16,0 0 7 15,0 0 16-15,0 0-36 16,0 0-46-16,139-96-38 16,-104 96 0-16,-2 3-37 15,9 36-54-15,-8-3-70 16,-7 0-128-16</inkml:trace>
  <inkml:trace contextRef="#ctx0" brushRef="#br0" timeOffset="7645.17">4993 777 124 0,'0'0'787'16,"0"0"-692"-16,0 0-82 15,0 0 62-15,0 0 27 16,7 153-46-16,-2-97-41 15,4-4 2-15,-3-3-16 16,3-8-1-16,5 6-21 16,-6-14-118-16,-1-8-116 0</inkml:trace>
  <inkml:trace contextRef="#ctx0" brushRef="#br0" timeOffset="8047.95">5243 932 1064 0,'0'0'158'0,"0"0"-130"15,0 0-22-15,0 0-6 16,0 0-17-16,0 0 15 16,0 0-7-16,-15 126-12 15,32-100 21-15,0-3-13 16,9-7-1-16,-1-4-4 15,6-3 10-15,2-8 7 16,5-1-15-16,2 0-33 0,-3-4-39 16,-6-10-48-1,-6-6 19-15,-9 0-63 0,-11-1-24 16,-5 3-132-16,0 4 336 16,-19 8 201-16,4 4 19 15,-1 2-103-15,7 2-22 16,5 15-4-16,4 2-39 15,0 4-10-15,0-5-19 16,15-4-10-16,4-2 8 16,5-6-14-16,1-4-7 15,-1-2-1-15,3 0-47 16,-7-4-93-16,-7-7-462 0</inkml:trace>
  <inkml:trace contextRef="#ctx0" brushRef="#br0" timeOffset="8209.93">5368 880 542 0,'0'0'567'0,"0"0"-465"15,0 0-18-15,0 0-13 16,0 0-64-16,0 0-7 16,0 0-15-16,71-34-96 15,-37 28-92-15,-8-2-120 0</inkml:trace>
  <inkml:trace contextRef="#ctx0" brushRef="#br0" timeOffset="8340.96">5646 692 864 0,'0'0'291'0,"0"0"-226"16,0 0-64-16,0 0-1 15,-59 144-31-15,59-92-144 16,0-8-223-16</inkml:trace>
  <inkml:trace contextRef="#ctx0" brushRef="#br0" timeOffset="8857.95">6350 1081 601 0,'0'0'158'0,"0"0"-112"15,0 0 12-15,0 0 25 16,0 0-25-16,0 0-14 15,0 0-33-15,-102-112-2 16,97 87 14-16,5 1-9 16,0 0-14-16,3 4 0 15,8 2-1-15,3 6 0 16,-6 4-9-16,-1 6-8 0,-3 2 17 16,-4 0-25-1,0 6-18-15,0 12 25 0,-4 6 8 16,-16 5 11-16,-7 0-13 15,-2-1-10-15,0-2 3 16,5-2 1-16,1-3 2 16,12-5 16-16,7-3-7 15,4 0 8-15,0-1 0 16,25-2 14-16,8-1 21 16,7-2 7-16,9-4-16 15,0-3-6-15,0 0-6 16,-5 0 8-16,1-10-22 15,-16 1-76-15,-9 0-169 0</inkml:trace>
  <inkml:trace contextRef="#ctx0" brushRef="#br0" timeOffset="9139.7">6782 626 856 0,'0'0'85'0,"0"0"-60"16,0 0-1-16,0 0 17 15,63 148-2-15,-45-96-18 16,2-2-6-16,-5-5-11 15,-4-2-2-15,-5-5-4 16,-6 6-76-16,-14-12-98 16,-11-8-364-16</inkml:trace>
  <inkml:trace contextRef="#ctx0" brushRef="#br0" timeOffset="9296.58">6674 913 694 0,'0'0'248'15,"0"0"-158"1,0 0-66-16,0 0-17 0,0 0 2 16,0 0-9-16,137-67-47 15,-81 53-86-15,-8 2-141 16,-11 4 9-16</inkml:trace>
  <inkml:trace contextRef="#ctx0" brushRef="#br0" timeOffset="9520.95">7141 706 614 0,'0'0'132'16,"0"0"-30"-16,0 0 48 0,23 121-67 15,-10-78-15-15,3 0-28 16,-1-6-30-16,-1-1 2 15,-3-3-12-15,-3-6-26 16,-3-7-74-16,-5-8-33 16,0-3-56-16,0-9-131 0</inkml:trace>
  <inkml:trace contextRef="#ctx0" brushRef="#br0" timeOffset="9755.21">7172 814 722 0,'0'0'126'0,"0"0"-47"16,0 0-11-1,0 0-26-15,-35 118-15 0,35-93-16 16,13-2 10-16,7-2-21 16,5-3-9-16,2-4 8 15,2-5-4-15,2 0-18 16,0-8 21-16,1-1-14 15,1 0-37-15,13-15-57 16,-5-3-107-16,-8 0-68 0</inkml:trace>
  <inkml:trace contextRef="#ctx0" brushRef="#br0" timeOffset="10638.95">7844 978 230 0,'0'0'373'0,"0"0"-338"16,0 0-35-16,0 0 0 15,0 0-1-15,0 0 1 16,64-102-50-16,-60 84-11 15,-4 2 61-15,0-2 0 16,0 2 33-16,0-3-14 16,0 1 22-16,-4 3 51 0,0 1-31 15,2 4-22-15,-3 4-21 16,2 4 47-16,1-1-5 16,0 3-36-16,2 0-5 15,0 0-12-15,0 0-6 16,0 0 9-16,0 0-8 15,0 0-1-15,-2 0-1 16,2 0-5-16,-3 0 5 16,1 11 0-16,0 1-1 15,2 2 1-15,-2-1-1 16,2 2 2-16,0-1-2 16,0 2 2-16,0 6 1 15,0 3 11-15,2 2 23 0,5 3 2 16,-1-2 6-16,2-2-13 15,0-4-12-15,1-2-18 16,0-3 22-16,0-8-22 16,-2-3 0-16,-3-2 0 15,-2-4 8-15,0 0-8 16,0 0-1-16,6 0 1 16,3-14 1-16,1-4-2 15,5-1-30-15,1 1-1 16,-1 4 1-16,-5 6 13 15,3 4 8-15,-4 4-8 16,0 0 16-16,0 0 1 0,2 13 1 16,5 3 10-1,1 0-10-15,0-2 7 0,4-4-8 16,-1-3 1-16,5-3-2 16,-1-4 1-16,-1 0-10 15,-3-7 10-15,-7-9-6 16,-5 0 4-16,-8 1 2 15,-2-2-25-15,0 3 25 16,0 4 28-16,-4 2-8 16,-4 6 2-16,4 2-9 15,-2 0 16-15,1 0-29 16,-1 4-13-16,1 10 13 16,3 0 8-16,2 0 0 15,0-2-4-15,0-1-1 16,5-4 0-16,10-1-3 0,3-1-16 15,-1-5-9-15,-2 0-38 16,4 0-15-16,-8-6-60 16,-4-6-81-16</inkml:trace>
  <inkml:trace contextRef="#ctx0" brushRef="#br0" timeOffset="10836.85">8066 848 916 0,'0'0'139'0,"0"0"-55"16,0 0-5-16,0 0-56 15,0 0-23-15,0 0-2 16,0 0 2-16,114-27-31 16,-85 27-40-16,-3 17-34 0,-4 37-51 15,-5-4-45-15,-9 0-91 16</inkml:trace>
  <inkml:trace contextRef="#ctx0" brushRef="#br0" timeOffset="10956.18">8280 1317 380 0,'0'0'196'15,"0"0"-60"-15,0 0-5 16,0 0-27-16,0 0-11 16,0 0-93-16,0 0-32 15,0 6-115-15,-2-18-600 0</inkml:trace>
  <inkml:trace contextRef="#ctx0" brushRef="#br0" timeOffset="11398.93">8660 648 704 0,'0'0'224'0,"0"0"-168"16,0 0-55-16,0 0 0 15,-1 105 61-15,7-50-10 16,10 1 0-16,4-3-4 15,2-9-19-15,3-4-9 0,-1-8-20 16,1-7-29-16,-8 0-52 16,-3-9-74-16,-11-8-194 15</inkml:trace>
  <inkml:trace contextRef="#ctx0" brushRef="#br0" timeOffset="12417.94">8656 886 664 0,'0'0'86'15,"0"0"-86"-15,0 0 0 16,143-86 38-16,-91 62-38 16,-2 0-31-16,0 2-30 15,-12 2 19-15,-7-1-39 0,-15 5 11 16,-10 5-2-16,-6 0 72 15,0 8 105-15,-9 3 39 16,-2 0-46-16,-2 0-28 16,3 15-8-16,2 8 4 15,1 4 2-15,1 6-4 16,4 1-18-16,2 2-8 16,0 0-12-16,0 0-20 15,0-3 7-15,6 3-13 16,3-5 0-16,1-3 0 15,2-3 0-15,-1-5-6 0,-2-4-4 16,-2-6-25-16,-3-5-14 16,1-2-13-16,-1-3-15 15,3-7 51-15,4-17-1 16,2-6-70-16,3-2-72 16,-1 1 127-16,2 8 29 15,-2 7 12-15,-1 10 1 16,-2 6 27-16,-1 0 48 15,3 16-5-15,1 8 18 16,1 2-35-16,4 1-8 16,0-4-36-16,3-4-9 15,-1-7 1-15,2-7-1 16,-1-5-25-16,-3 0-7 16,-1-9-59-16,-3-12-7 0,-3 1-23 15,-1 3 29-15,-5 2 92 16,-3 7 11-16,0 6 112 15,-2 2-57-15,3 0-40 16,0 2 67-16,4 11-30 16,1-3-41-16,2 2-12 15,1-5-9-15,-4 0-1 16,0-6-7-16,-2-1-22 16,-7 0 29-16,0 0 0 15,0-14 13-15,-21-2-12 16,-5 0 0-16,-3 4 9 15,5 1 14-15,1 5-8 16,7 0 35-16,8 1-40 0,3 3-10 16,5 0-1-1,0-2-2-15,0-2-9 0,7-5-35 16,15 1 14-16,5 0 13 16,7-1 3-16,-1 5 16 15,-3 6 0-15,0 0 1 16,-3 2 20-16,-8 16-11 15,0-1 19-15,-9 6 13 16,0-3-5-16,-4-4-2 16,-3 0-16-16,-3-4-19 15,0-3 18-15,0-6-12 16,0-1-6-16,2-2-17 16,-2 0 3-16,2 0 5 15,0-5-37-15,1-10-1 0,7 5 46 16,0 0 1-16,0 6 0 15,1 4 0-15,3 0 10 16,1 0 3-16,3 0-13 16,3 6-7-16,0 0-4 15,20-4-28-15,-5-2-81 16,-6 0-141-16</inkml:trace>
  <inkml:trace contextRef="#ctx0" brushRef="#br0" timeOffset="12654.15">10114 892 214 0,'0'0'307'0,"0"0"-115"16,0 0-56-16,0 0-1 0,0 0-80 15,0 0-21 1,0 0-29-16,-89-34-3 0,62 45 11 16,0 4 0-16,-2 8 4 15,2 0 8-15,5-3-1 16,9 0-15-16,6-6-9 15,7-4-20-15,0-3-22 16,9-7-32-16,17 0 8 16,21-9 5-16,-6-12-91 15,-6 2-184-15</inkml:trace>
  <inkml:trace contextRef="#ctx0" brushRef="#br0" timeOffset="12882.27">10114 892 340 0,'-5'66'306'0,"10"-32"-81"0,2 7-53 16,1 9-65-16,5 2-42 15,1 0-30-15,-1-1-15 16,-3-4-14-16,-4-5-6 16,-6-4-9-16,0-8-22 15,-4-8-24-15,-12-6 7 16,0-8 48-16,1-5 2 16,4-3 24-16,-1 0 51 15,6-12-18-15,3-11-5 16,3-6-33-16,0-7-21 15,0-7-19-15,0-3-46 16,0-20-76-16,0 12-84 16,-6 7-304-16</inkml:trace>
  <inkml:trace contextRef="#ctx0" brushRef="#br0" timeOffset="13104.78">9365 806 652 0,'0'0'413'15,"0"0"-314"-15,0 0-66 16,0 0-17-16,0 0 9 16,0 0-17-16,0 0-7 15,127-76-2-15,-107 76-8 16,3 8-92-16,-6 7-64 0,-5 2-366 15</inkml:trace>
  <inkml:trace contextRef="#ctx0" brushRef="#br0" timeOffset="13250.26">9733 551 1086 0,'0'0'343'16,"0"0"-250"-16,0 0-77 15,0 0-16-15,0 0-62 16,0 0-114-16,-29 111-65 0</inkml:trace>
  <inkml:trace contextRef="#ctx0" brushRef="#br0" timeOffset="14550.94">16990 670 922 0,'0'0'113'0,"0"0"-69"16,0 0 23-16,0 0-14 15,0 0-45-15,0 0-8 16,0 0 0-16,0-11 0 16,0 11 34-16,0-1 17 15,0 1-3-15,0-3-16 16,0-1-14-16,-5-2-18 15,-6-1-23-15,-7 0-11 16,-2-1 5-16,-3 2-6 16,0 2 2-16,-4 4 3 15,-2 0 30-15,-2 13-29 16,0 10 6-16,1 5 22 16,4 7 0-16,5 5 1 0,9 6-1 15,9 8 1-15,3 2 28 16,7 2 1-16,19-8-13 15,10-5 10-15,6-14 0 16,5-9-10-16,-1-9 7 16,2-12-9-16,-6-1 17 15,-5 0-31-15,15-27-22 16,-9-1-91-16,-10 1-181 0</inkml:trace>
  <inkml:trace contextRef="#ctx0" brushRef="#br0" timeOffset="15321.86">17345 908 456 0,'0'0'160'0,"0"0"-101"16,0 0 16-16,0 0-33 15,0 0-13-15,0 0-22 16,0 0-5-16,-37-12 17 15,26 12 28-15,-3 8-28 16,4 7 16-16,-1 0-15 16,1 8 20-16,4 0-5 15,4 2 1-15,2-4-21 16,0-1-2-16,0-2-7 16,6-5-2-16,6-6 2 15,1-4 2-15,3-3-8 16,3 0 0-16,4-10 6 15,-1-9 15-15,-7-2-3 0,-3-3-7 16,-8 1-11-16,-4-1 21 16,0 4-7-16,-7 1 6 15,-10 6-8-15,-6-1-12 16,-1 6-48-16,-14 2-24 16,5 4-47-16,6 0-24 0</inkml:trace>
  <inkml:trace contextRef="#ctx0" brushRef="#br0" timeOffset="15525.93">17148 726 1001 0,'0'0'240'0,"0"0"-183"16,0 0 1-16,0 0-22 15,0 0-34-15,0 0-2 16,0 0 8-16,112-5-16 15,-93 14-29-15,-4 10-37 16,-7 8-37-16,-8 1 18 16,0 12-9-16,0-8-85 15,0-6-387-15</inkml:trace>
  <inkml:trace contextRef="#ctx0" brushRef="#br0" timeOffset="15925.08">17716 1102 854 0,'0'0'218'16,"0"0"-186"-16,0 0 6 16,0 0-38-16,0 0 8 15,149-119-8-15,-114 90-51 16,-8 5-23-16,-8 8-2 15,-15 9 47-15,-4 4 17 16,0 3 1-16,0 0 11 16,-7 0 8-16,3 0 8 15,2 9-3-15,2-1 13 0,0 7 0 16,11-1 3 0,6 0-14-16,3 2 12 0,1 0-9 15,-4-1-8-15,-3-3-9 16,-8-2 9-16,-1-1-10 15,-5-3 1-15,0 1-1 16,0-1 7-16,-11-1-7 16,-3-2-23-16,3-3-26 15,0 0-22-15,9-14-93 16,2-8-63-16,0-4-64 0</inkml:trace>
  <inkml:trace contextRef="#ctx0" brushRef="#br0" timeOffset="16148.89">18133 890 170 0,'0'0'208'0,"0"0"-30"0,0 0 9 16,0 0-61-16,0 0-55 15,22 108-14-15,-9-90-25 16,8-4 0-16,0-3-6 16,4-7-19-16,2-4-7 15,0 0 0-15,-3-4 0 16,-2-11 0-16,-8 2-10 15,-12-4-18-15,-2 1-22 16,-9 0 2-16,-24 2-10 16,-32-2-37-16,7 3-178 15,5 5-132-15</inkml:trace>
  <inkml:trace contextRef="#ctx0" brushRef="#br0" timeOffset="16241.67">18133 890 192 0,'-127'-16'189'0,"131"16"-117"0,23-3-16 15,0 2-56-15,-6-2-138 0</inkml:trace>
  <inkml:trace contextRef="#ctx0" brushRef="#br0" timeOffset="16396.27">18099 727 727 0,'0'0'263'16,"0"0"-175"-16,0 0-20 15,0 0-10-15,0 0-57 0,0 0-1 16,0 0-23-16,47 26-91 16,-47 1-39-16,0-5-218 0</inkml:trace>
  <inkml:trace contextRef="#ctx0" brushRef="#br0" timeOffset="16865.75">18986 844 704 0,'0'0'183'16,"0"0"-145"-16,0 0-14 0,0 0-22 15,0 0-1 1,0 0 6-16,-49 114-6 0,60-98-1 16,5-4-1-16,-1-6 1 15,5-6 7-15,0 0-7 16,4 0 0-16,11-28-42 15,-6 0-39-15,-10 0-207 0</inkml:trace>
  <inkml:trace contextRef="#ctx0" brushRef="#br0" timeOffset="17080.91">19062 546 636 0,'0'0'192'15,"0"0"-152"-15,0 0-1 16,0 0 51-16,6 146-12 15,6-90-22-15,3-4-19 16,3-2-13-16,-1-8-2 16,4-8-16-16,-3-6-6 15,-1-11-12-15,-1-5-28 16,-3-9-15-16,3-3-28 16,10-15-5-16,-1-12-46 15,-5 2-270-15</inkml:trace>
  <inkml:trace contextRef="#ctx0" brushRef="#br0" timeOffset="17301.43">19329 898 143 0,'0'0'162'0,"0"0"57"16,0 0-46-16,0 0-52 16,0 0-38-16,0 0-47 15,58 110-16-15,-47-99-19 0,2-4 21 16,-3-5-22-16,0-2-22 16,1 0 14-16,1-5 6 15,-1-11-64-15,3 1 30 16,-6 1 21-16,1 7 15 15,-3 5 1-15,0 2 20 16,0 0-8-16,1 0 15 16,3 5-8-16,2 4-19 15,1-6 0-15,-4 1-1 16,-2-2-79-16,-7-2-275 0</inkml:trace>
  <inkml:trace contextRef="#ctx0" brushRef="#br0" timeOffset="17462.91">19421 819 768 0,'0'0'276'0,"0"0"-137"15,0 0-35-15,0 0-46 16,0 0-52-16,0 0-6 16,0 0 2-16,33 1-4 15,-22 12-63-15,-6 0-94 16,2-3-106-16</inkml:trace>
  <inkml:trace contextRef="#ctx0" brushRef="#br0" timeOffset="17639.02">19421 819 1085 0,'4'-127'201'0,"-6"123"-55"16,2-1-35-16,0 4-98 15,0-4-13-15,2-1-51 16,11-3-22-16,3-5-37 15,0-3-26-15,1 3-30 16,4 8-16-16,-8 6-140 16,-3 0-182-16</inkml:trace>
  <inkml:trace contextRef="#ctx0" brushRef="#br0" timeOffset="18626.14">19745 827 150 0,'0'0'192'0,"0"0"-46"15,0 0-54-15,119-107-43 16,-87 70-36-16,-4 2-13 16,-10-2-3-16,-9 5 3 15,-9 5 26-15,0 8 57 16,0 5 16-16,-9 4-15 15,-7 6-58-15,3 4-12 16,-1 0-14-16,1 1 0 16,-1 24-9-16,3 7 9 0,3 10 33 15,-1 4-1 1,8 5 5-16,1-1-8 0,0-4-7 16,0-6-5-16,14-2-17 15,1-6 2-15,1-6 6 16,2-3-8-16,0-9-7 15,-2-5-5-15,3-3-8 16,2-6-3-16,3 0-12 16,-2-15-18-16,1-8-46 15,-5-4 3-15,-7 0-93 16,-8 4 189-16,0 10 31 16,-1 5 121-16,-2 6-57 0,2 2-54 15,2 0-23 1,2 12 10-16,0 5 33 0,5 4-12 15,1 1-48-15,1-4 28 16,3-2-28-16,-1-6-1 16,3-3-7-16,0-4-9 15,0-3 8-15,1 0 6 16,2-10 2-16,-5-10 2 16,-1-3-2-16,-7 0-15 15,-2-1-5-15,-6 0 3 16,0 4-4-16,0 4 13 15,-2 4 8-15,-6 6 35 16,2 6-6-16,-1 0-29 16,3 0-1-16,-4 12-7 15,4 6 8-15,4 2 0 0,0 3 8 16,0-4 5-16,0 1-13 16,12-4 0-16,3-4 0 15,3-4-9-15,5-6 9 16,1-2-9-16,0 0-5 15,3-6-1-15,-4-10-40 16,-6-1-31-16,-3-2-33 16,-6 1-53-16,-5 6 172 15,-3 4 44-15,0 4 65 16,0 4-25-16,0 0-35 16,0 4-24-16,0 10 25 15,0 4-9-15,0-2-1 16,2-1-17-16,10-4-14 15,-2-1-9-15,5-6 0 16,4-2-20-16,-1-2-8 0,3 0-31 16,0-13-4-16,-4-1-31 15,-3-3-32-15,-5 5 38 16,-7 5 88-16,-1 6 120 16,-1 1-36-16,0 0-35 15,0 0-12-15,3 4-14 16,2 4-13-16,2-4 8 15,4 0-12-15,5-4-6 16,-6 0-94-16,1 0-317 0</inkml:trace>
  <inkml:trace contextRef="#ctx0" brushRef="#br0" timeOffset="18749.74">20588 1219 622 0,'0'0'279'0,"0"0"-217"15,0 0-23-15,0 0-39 16,0 0-139-16</inkml:trace>
  <inkml:trace contextRef="#ctx0" brushRef="#br0" timeOffset="18914.62">20329 699 679 0,'0'0'200'0,"0"0"-120"0,0 0 33 16,0 0-35-16,0 0-67 16,0 0-11-16,0 0-86 15,110 9-95-15,-110 15-308 0</inkml:trace>
  <inkml:trace contextRef="#ctx0" brushRef="#br0" timeOffset="19046.91">20040 712 971 0,'0'0'352'16,"0"0"-239"-16,0 0-13 15,0 0-100-15,0 0-53 16,0 0-203-16,0 0-391 0</inkml:trace>
  <inkml:trace contextRef="#ctx0" brushRef="#br0" timeOffset="19776.96">13173 812 823 0,'0'0'118'0,"0"0"-118"16,0 0-6-16,0 0 6 16,0 0 9-16,0 0 1 15,62 136 6-15,-49-101-9 16,-1-5 8-16,-3-2-8 15,-5-6 1-15,0-2-7 16,-4-4-2-16,0-2-34 16,0-8-92-16,0-2-95 15,0-4-98-15</inkml:trace>
  <inkml:trace contextRef="#ctx0" brushRef="#br0" timeOffset="19984.41">13155 876 123 0,'0'0'182'0,"0"0"-6"15,0 0-34-15,-34-102 19 16,34 84-66-16,0 8-42 16,0 6-21-16,19 4-6 15,8 0 19-15,6 0-6 16,2 7-23-16,-1 13 6 16,-3-1-9-16,-9 5-5 15,-4 2-8-15,-12 5-14 16,-6-2-11-16,-17 15-53 15,-14-10-40-15,-7-3-125 0</inkml:trace>
  <inkml:trace contextRef="#ctx0" brushRef="#br0" timeOffset="20078.9">13077 936 192 0,'0'0'0'0</inkml:trace>
  <inkml:trace contextRef="#ctx0" brushRef="#br0" timeOffset="20439.75">13629 789 584 0,'0'0'155'16,"0"0"-118"-16,0 0 56 15,0 0-34-15,54 131 12 16,-38-97-44-16,-3-4-15 16,1-3-11-16,-4-10 11 15,-3-4-11-15,-2-8-1 16,-5-3-21-16,0-2-22 0,0 0-44 16,-14-2-11-16</inkml:trace>
  <inkml:trace contextRef="#ctx0" brushRef="#br0" timeOffset="20594.96">13493 846 578 0,'0'0'318'15,"0"0"-194"-15,0 0-60 16,0 0-11-16,0 0-40 16,0 0-7-16,119-27-6 15,-74 27-7-15,15 1-30 16,-12 15-98-16,-6 2-129 0</inkml:trace>
  <inkml:trace contextRef="#ctx0" brushRef="#br0" timeOffset="21172.57">14035 988 599 0,'0'0'149'0,"0"0"-109"16,0 0 4-16,0 0 3 16,0 0-5-16,0 0-32 15,0 0-8-15,-91-44 7 16,89 24-7-16,2 3 15 16,0-2-16-16,0 5 51 15,2 4-13-15,7 2-24 16,2 6-15-16,0 2-33 15,2 0 32-15,-2 10-25 16,1 10 1-16,-6 4 22 16,-4 2-3-16,-2 4-10 0,0 0-2 15,-8 0-24-15,-13-2 13 16,2-2-32-16,1-5 12 16,7-7 23-16,6-6 15 15,5-5 0-15,0 1 11 16,20 1 29-16,11-3 15 15,2 2 32-15,6-4-14 16,-1 0-26-16,-4 0 8 16,-2 0-20-16,-5 0-19 15,-4-2-5-15,6-12-38 16,-8-1-73-16,-5 3-249 0</inkml:trace>
  <inkml:trace contextRef="#ctx0" brushRef="#br0" timeOffset="21415.72">14418 788 48 0,'0'0'610'0,"0"0"-560"15,0 0-47-15,0 0 30 16,0 0 18-16,52 116-9 15,-42-80-3-15,0-2 0 0,-3-1-28 16,-3-6 12-16,2 0-18 16,-1-5-5-16,-3 0-56 15,0-6-94-15,-2-6-133 16</inkml:trace>
  <inkml:trace contextRef="#ctx0" brushRef="#br0" timeOffset="21743.41">14183 777 487 0,'0'0'500'0,"0"0"-419"16,0 0-70-16,0 0 2 16,0 0-4-16,0 0 0 15,142-17-2-15,-97 13-6 16,-1 0 7-16,-8 1-8 15,13 3-110-15,-12 0-110 16,-3 0-187-16</inkml:trace>
  <inkml:trace contextRef="#ctx0" brushRef="#br0" timeOffset="21946.91">14784 732 760 0,'0'0'127'15,"0"0"-94"-15,0 0 8 16,35 110-1-16,-19-70-24 16,-1-1-6-16,-1-2 2 15,-5-5-12-15,-3-2 0 16,-6-4-2-16,0-3-34 16,0-5-20-16,0-6-67 15,0-6-119-15</inkml:trace>
  <inkml:trace contextRef="#ctx0" brushRef="#br0" timeOffset="22193.44">14935 796 124 0,'0'0'679'16,"0"0"-580"-16,0 0-73 15,0 0-6-15,0 0-13 16,0 0-5-16,0 0-2 15,-85 111 0-15,85-88 7 16,16-1-7-16,7 2 9 0,3-4 1 16,8 0-10-1,1-6 2-15,5-3-2 0,-3-4-12 16,5-4-14 0,4-3-60-16,-6 0-60 0,-9 0-151 15</inkml:trace>
  <inkml:trace contextRef="#ctx0" brushRef="#br0" timeOffset="29173.58">1074 2388 575 0,'0'0'401'16,"0"0"-291"-16,0 0-78 16,0 0 36-16,0 0 4 0,0 0-40 15,-6 2-14 1,6-2-8-16,0 0-10 0,11-6 12 16,7-12-12-1,4-6 32-15,4-6-22 0,0-3-8 16,-2 6-1-16,-7 2 5 15,-3 5 3-15,-5 7-9 16,-5 1-10-16,1 3 9 16,-3 5-13-16,-2 4 1 15,0 0-9-15,0 0-17 16,0 0 9-16,0 4 1 16,0 11 24-16,0 3 5 15,5 3 7-15,-1 4-7 16,0-1 0-16,1 0 0 15,-1 0 10-15,0-2-10 16,-1-4 1-16,0-2-8 0,-1-2-2 16,0 0-39-16,2-2-26 15,5 4-36-15,-3-4-38 16,2-3-174-16</inkml:trace>
  <inkml:trace contextRef="#ctx0" brushRef="#br0" timeOffset="29890.9">1171 1963 654 0,'0'0'94'15,"0"0"11"-15,0 0-40 16,0 0-4-16,0 0-9 16,0 0-40-16,0 0 5 15,-113-17-5-15,82 26 2 16,0 3 22-16,-2 0-10 0,-1 4-7 15,1 4-18 1,0 6 0-16,1 8 2 0,3 6-3 16,5 4-10-16,4 3 10 15,4 0 1-15,8-2-1 16,5-3 0-16,3 0 1 16,0-4 9-16,9 0-10 15,14-4 0-15,4 0 0 16,6-3 2-16,4-4 4 15,7-3-6-15,4-1 0 16,3-8 20-16,2-3-20 16,1-6 1-16,0-3 9 15,2-3-9-15,-4 0 8 16,0-10-9-16,-5-8-3 16,-7-4 3-16,-9-3 1 0,-4 2-1 15,-4-2 7-15,-11-3-6 16,-1-2 15-16,-3-6-14 15,-8-6 21-15,0-8-4 16,0-6-18-16,-19-8 8 16,-7 2-9-16,-6 3 0 15,-6 9 13-15,-4 12 16 16,-2 10-19-16,-6 8 9 16,1 10-18-16,-4 6 0 15,-3 4-1-15,-2 0-39 16,-2 8 9-16,3 6-30 15,5 4 5-15,5 4-11 16,12 6-12-16,-1 26-22 0,11-3-59 16,10-6-117-16</inkml:trace>
  <inkml:trace contextRef="#ctx0" brushRef="#br0" timeOffset="31070.89">2539 2065 367 0,'0'0'500'15,"0"0"-446"-15,0 0 22 16,0 0-18-16,0 0 2 16,0 0-52-16,0 0-8 15,8-21-11-15,1 56 11 16,5 16 7-16,-1 7 36 15,0 3-20-15,1-4-17 16,-3-7 0-16,0-6-3 16,-4-8 8-16,-1-8-11 15,-1-4 0-15,-3-5-1 16,0-7-23-16,0-7-58 16,-2-5-38-16,0 0-62 0,0 0-85 15</inkml:trace>
  <inkml:trace contextRef="#ctx0" brushRef="#br0" timeOffset="31298.65">2271 1989 975 0,'0'0'126'16,"0"0"-60"-16,0 0-34 0,0 0-16 15,0 0-16 1,122-70 3-16,-57 45-3 0,3 4 0 16,-5 11 0-16,-5 10-55 15,9 11-75-15,-15 20-65 16,-15 1-329-16</inkml:trace>
  <inkml:trace contextRef="#ctx0" brushRef="#br0" timeOffset="31735.76">2911 2257 136 0,'0'0'680'16,"0"0"-593"-16,0 0-87 15,0 0-13-15,0 0 13 16,0 0 15-16,-2 109 9 16,8-71-5-16,3-6-18 15,7-5 21-15,1-10-9 16,6-5 2-16,3-10 2 16,8-2-4-16,1-2-12 15,-1-20-1-15,-6-4-31 16,-7-2 8-16,-10-2-48 15,-9 2-14-15,-2 6 23 16,0 6 62-16,0 6 78 16,-4 7 15-16,-3 3-54 0,3 0-15 15,-4 17-14-15,4 7 5 16,0 4-14-16,4 0-1 16,0 0 12-16,4-3-12 15,14-8-23-15,7-7-11 16,3-6-45-16,9-4-44 15,-8-12-96-15,-6-7-106 0</inkml:trace>
  <inkml:trace contextRef="#ctx0" brushRef="#br0" timeOffset="31948.77">3347 2382 182 0,'0'0'333'16,"0"0"-219"-16,0 0-73 0,0 0 21 16,0 0-29-1,0 0-16-15,0 0-7 0,15 50-4 16,-7-48-5-16,-2-2-1 15,5 0 0-15,2 0 5 16,1 0-3-16,1-7-2 16,-1 4 22-16,-2 3-15 15,3 0 0-15,-7 0 5 16,-1 14 5-16,-3 2 6 16,-4 14-23-16,-8-4-30 15,-10-4-110-15</inkml:trace>
  <inkml:trace contextRef="#ctx0" brushRef="#br0" timeOffset="32096.05">3233 2267 713 0,'0'0'273'0,"0"0"-203"15,0 0-70-15,0 0-10 16,0 0-81-16,0 0-162 0</inkml:trace>
  <inkml:trace contextRef="#ctx0" brushRef="#br0" timeOffset="32228.37">3441 2049 631 0,'0'0'407'16,"0"0"-259"-16,0 0-73 0,0 0-75 15,0 0-17-15,-168 77-67 16,122-32-103-16,1-7-138 0</inkml:trace>
  <inkml:trace contextRef="#ctx0" brushRef="#br0" timeOffset="32351.92">2966 2232 692 0,'0'0'192'16,"0"0"-3"-16,0 0-24 16,0 0-71-16,0 0-65 15,0 0-29-15,0 0-14 16,-7-20-159-16,7 25-148 15,4 7-487-15</inkml:trace>
  <inkml:trace contextRef="#ctx0" brushRef="#br0" timeOffset="32790.71">3790 1878 927 0,'0'0'130'0,"0"0"-123"15,0 0 6-15,19 107 0 16,-3-43 22-16,5 8 6 15,-3 1-21-15,0-7-14 16,0-6-6-16,-3-9 8 16,1-6 0-16,-5-4-8 0,-5 0-77 15,-1-7-50-15,-5-9-116 16</inkml:trace>
  <inkml:trace contextRef="#ctx0" brushRef="#br0" timeOffset="32954.49">3692 2300 1068 0,'0'0'140'0,"0"0"-133"16,0 0-7-16,0 0-10 16,0 0-4-16,181-40-85 15,-125 40-84-15,-12 0-233 0</inkml:trace>
  <inkml:trace contextRef="#ctx0" brushRef="#br0" timeOffset="33441">4027 2382 740 0,'0'0'215'15,"0"0"-153"-15,0 0 3 16,0 0-47-16,0 0 14 15,0 0-32-15,0 0-14 16,51-58 5-16,-38 58 9 16,0 0-12-16,1 16 11 15,-1 4 1-15,-1 4 22 0,1-2-21 16,-2-2 1-16,3-2 10 16,-2-8-12-16,5-6-42 15,0-4-56-15,3 0-7 16,1-20-46-16,-4-4-51 15,-3 0-206-15,-6 4 397 16,-1 8 11-16,-5 6 216 16,0 6-89-16,0 0-74 15,4 0 70-15,0 6-21 16,3 5-60-16,2-3-14 16,2-1-18-16,0-3-3 15,3-4-7-15,-3 0-20 16,1 0-44-16,-3-14-47 0,-4-4-4 15,-3 2 9-15,-4 2 96 16,0 2 10-16,0 5 67 16,0 6 45-16,0 1-70 15,0 0-42-15,0 0-5 16,0 0-45-16,-2 8 2 16,0-1-30-16,-1-1-131 0</inkml:trace>
  <inkml:trace contextRef="#ctx0" brushRef="#br0" timeOffset="34094.82">4443 2314 222 0,'0'0'247'0,"0"0"-169"15,0 0-58-15,0 0 2 16,0 0 12-16,0 0 33 16,0 0-15-16,0 15-35 15,0-8 6-15,0-5-15 16,0 0-7-16,0-2 7 16,0 0-6-16,0 0-1 15,0 0 11-15,0 0-11 16,0 0 13-16,2 0-14 0,1 0-1 15,-1-4 1 1,1 0-1-16,-1 1-1 0,0 3 2 16,0 0 0-1,1 0 16-15,0 0-6 0,4 7-1 16,-3 5 5-16,6 3 5 16,-4-4-18-16,-1-3 1 15,-1 0 4-15,-4-4 0 16,2-2-6-16,-2-2-7 15,0 0 7-15,0 0 0 16,0 0 0-16,0 0 0 16,0 0 1-16,0 0 22 15,0 0 22-15,2-2-9 16,0-12-36-16,4-2 0 0,-1-4-1 16,5 0-10-1,2 2-23-15,-2 0 23 0,3 1 9 16,3 8-14-16,-1 0 16 15,2 9-13-15,-2 0 13 16,-1 0-7-16,-1 18-3 16,0 3 10-16,0 3 10 15,-2-2-9-15,-1-2 6 16,-2-4-5-16,1-4 8 16,-1-4-10-16,-2-4-2 15,0-4-7-15,5 0-50 16,-1-6-47-16,-2-10-441 0</inkml:trace>
  <inkml:trace contextRef="#ctx0" brushRef="#br0" timeOffset="34955.87">4784 2227 788 0,'0'0'147'0,"0"0"-96"16,0 0-50-16,0 0 0 15,0 0-1-15,43-104-16 16,-34 80-20-16,-1 4 29 16,-8 4-25-16,0 2-53 15,0 4 62-15,0 4 23 16,-4 2 45-16,-3 4-11 16,3 0-13-16,-3 0-14 15,-2 17-6-15,2 8 36 0,-1 0-8 16,1 5-12-16,3-3 8 15,1 0 1-15,3-4-16 16,0 1 2-16,0-2-11 16,0-1 13-16,0-3-14 15,0-2-2-15,0-4 2 16,0-4-15-16,0-3 2 16,0-2-4-16,0-2 11 15,0-1 6-15,0 0 0 16,0 0-1-16,0 3-1 0,0-1 2 15,0 0 0 1,0 2-1-16,0-4 1 16,0 0 3-16,0 0-3 0,0 0 0 15,0 0 6 1,0 0-5-16,0 0 8 0,0 0-9 16,0 2-16-16,0 2 16 15,0 0 0-15,0 2-1 16,0 0 1-16,3-2 0 15,-3-3 0-15,0 2 0 16,0-3-1-16,0 2 1 16,0-2 0-16,0 0 0 15,0 0 1-15,0 0-1 16,0 0 11-16,0 0-10 16,0 0-1-16,0 0 12 0,0 0-6 15,0 0 1 1,0 0-2-16,0 0-4 0,0 0 18 15,2 0-17-15,2-5-1 16,3-3 3-16,3-7-4 16,5-1-8-16,0-2-1 15,5 0-3-15,3-1 12 16,-4 4 2-16,1 5-2 16,-1 4-1-16,-6 6-6 15,-3 0-10-15,0 3 2 16,-1 18 15-16,-3 3 10 15,3 6-1-15,0 0-6 16,0-2 2-16,2-4-4 0,0-4 8 16,0-6-9-16,0-6-4 15,1-4 4-15,1-4 7 16,1 0 3-16,-4-8 10 16,1-9-20-16,-9-10-35 15,-2 4-76-15,0 4-390 0</inkml:trace>
  <inkml:trace contextRef="#ctx0" brushRef="#br0" timeOffset="35262.58">4110 2111 1377 0,'0'0'130'0,"0"0"-112"16,0 0-18-16,0 0-135 16,0 0-194-16</inkml:trace>
  <inkml:trace contextRef="#ctx0" brushRef="#br0" timeOffset="35413.87">4110 2111 990 0,'162'-50'150'16,"-147"50"-141"-16,10 0-8 16,8 0 12-16,6 0-13 15,25-2-1-15,-15-2-153 16,-10 0-536-16</inkml:trace>
  <inkml:trace contextRef="#ctx0" brushRef="#br0" timeOffset="37518.22">5873 1864 801 0,'0'0'196'0,"0"0"-161"16,0 0-15-1,0 0-8-15,0 0-2 0,0 0-1 16,-68 135 4-16,63-82 23 16,3 2-14-16,2-7-14 15,0-1 17-15,5-5-8 16,9 0-4-16,7-2-2 15,1 3-11-15,3-4-12 16,4-1-46-16,16 2-54 16,-5-10-27-16,-5-12-143 0</inkml:trace>
  <inkml:trace contextRef="#ctx0" brushRef="#br0" timeOffset="38147.75">7451 1823 747 0,'0'0'161'16,"0"0"-149"-16,0 0-11 15,0 0 11-15,0 0 20 16,143 50 34-16,-97-27-30 16,2 10 8-16,-5 5-24 15,-7 4-13-15,-7 4 3 16,-11 2-10-16,-9 2 2 15,-9 0 14-15,0-1-16 16,0-3-6-16,-17-2-1 16,-28 14-23-16,3-10-43 15,-5-8-136-15</inkml:trace>
  <inkml:trace contextRef="#ctx0" brushRef="#br0" timeOffset="40481.86">1159 3577 846 0,'0'0'130'15,"0"0"-81"-15,0 0 0 16,0 0-1-16,0 0-6 0,0 0-18 15,0 0-8-15,-9 2 13 16,2-2 16-16,-1 0 9 16,-3 0-31-16,-5 0-11 15,1 0 11-15,1-6-13 16,3 0-3-16,4 2-7 16,4 0-6-16,3 0-2 15,0-2-30-15,0-1-3 16,16 0 18-16,3-1 12 15,2 2 10-15,0 2-12 16,1 4-4-16,-2 0 16 16,2 0-6-16,-1 17-6 15,-4 1 5-15,-3 7-15 16,-8 3 7-16,-6 5-5 16,0 5-6-16,-22 3 25 0,-10 4-6 15,-3-5-2-15,2-4 9 16,1-8 1-16,10-8 7 15,7-10 9-15,7-3 8 16,8-7-11-16,0 0-7 16,0 0-6-16,0 0-6 15,10 0 6-15,5 0 8 16,5 1 9-16,1-1-4 16,-2 2-1-16,2 1-11 15,-4-3 6-15,1 1-7 0,-2 2-42 16,-3 0-64-16,-4-2-100 15,-5-1-469-15</inkml:trace>
  <inkml:trace contextRef="#ctx0" brushRef="#br0" timeOffset="41069.87">1108 3310 713 0,'0'0'114'0,"0"0"-93"0,0 0-14 16,0 0 19-16,0 0 20 15,-140 38-24-15,102-22-6 16,2 5 7-16,-4 1 19 15,2 2-2-15,-2 6-20 16,2 5 12-16,2 7-32 16,5 4 0-16,7 2 0 15,3 5 0-15,7 1 1 16,13 3-2-16,1-1 3 16,0-2 9-16,23-1-11 15,7-8-1-15,8-5 1 16,7-6 0-16,5-8 7 15,5-6-7-15,5-5 0 0,0-6 9 16,3-4-9-16,1-5 0 16,1 0 0-16,-1-2 0 15,-4-18 0-15,1-10-13 16,-8-7 8-16,-6-7 5 16,-10-2 2-16,-6-2-1 15,-12 0 10-15,-11-2 5 16,-8-2 19-16,0-7-9 15,-15-5-13-15,-14-1 7 16,-11-2-20-16,-7 7 0 16,-4 12-7-16,-4 13 3 15,-1 17 4-15,2 12-1 0,0 6-21 16,1 10-46-16,-7 37 0 16,11-6-50-16,13 0-141 0</inkml:trace>
  <inkml:trace contextRef="#ctx0" brushRef="#br0" timeOffset="41514.04">2113 3435 875 0,'0'0'91'16,"0"0"-84"-16,0 0-7 15,0 0 0-15,25 117 12 16,-15-60-11-16,-1 1 18 16,3-5-19-16,-1-11 0 0,-1-12 1 15,2-8 7-15,-1-10-8 16,2-6 0-16,1-6-28 15,5 0 27-15,4-9-37 16,8-35-58-16,-4 3-128 16,-5 1-301-16</inkml:trace>
  <inkml:trace contextRef="#ctx0" brushRef="#br0" timeOffset="41618.54">2418 3634 351 0,'0'0'197'0,"0"0"-26"15,0 0-82-15,20 119-9 16,-11-76-53-16,4-1-24 15,14 2-3-15,-2-12-69 0,-1-10-154 16</inkml:trace>
  <inkml:trace contextRef="#ctx0" brushRef="#br0" timeOffset="41857.21">2859 3529 803 0,'0'0'144'0,"0"0"-80"16,0 0 30-16,0 0-75 15,0 0-19-15,-114 50-1 16,101-20 1-16,7 2-1 0,4-4 1 16,2-2 0-1,2-5 1-15,17-5-1 0,10-5-32 16,14 2-1-16,-5-3-64 15,-9-3-238-15</inkml:trace>
  <inkml:trace contextRef="#ctx0" brushRef="#br0" timeOffset="42705.9">1003 5053 882 0,'0'0'145'0,"0"0"-77"15,0 0-15-15,0 0 5 16,0 0-30-16,0 0-11 0,0 0-16 16,-7-19-1-16,7 13 29 15,0-3-15-15,7-1-14 16,9-2-1 0,3 1-19-16,1 6 18 0,3 5-3 15,-1 0 3-15,-1 3-7 16,-8 14 8-16,-7 10-24 15,-6 4 5-15,0 7-10 16,-19 0 28-16,-8-1-41 16,2-7 33-16,5-9-5 15,5-6 5-15,8-10 5 16,7-3 4-16,0-2-29 16,0 0-7-16,13 0 18 15,12 0 19-15,2 4 0 16,4 3 8-16,0 3 5 0,-4 3 16 15,-5 4-28-15,-6-3 19 16,-10 2-14-16,-6 2 20 16,0-2 14-16,-8 4 1 15,-13-2-2-15,-7-2-22 16,2-4-17-16,-4-4-13 16,2-6-44-16,-7-2-28 15,10-10-64-15,6-7-352 0</inkml:trace>
  <inkml:trace contextRef="#ctx0" brushRef="#br0" timeOffset="43186.86">1027 4918 765 0,'0'0'222'15,"0"0"-168"-15,0 0 1 16,0 0-39-16,0 0-9 15,-133 43-7-15,95-9 0 16,-4 6 0-16,4 3 0 16,2 1 0-16,9 1 28 15,8 8-16-15,7 3-5 16,10 8 24-16,2 6-13 16,2 6-2-16,23-1-16 15,6-4-7-15,2-11 7 16,7-10-14-16,3-11-10 0,3-11 17 15,2-9 7-15,3-11-1 16,4-5-1-16,3-3 2 16,1 0 6-16,5-20-6 15,-2-10 0-15,0-6-6 16,-4-10-8-16,-4-8 1 16,-8-7 13-16,-9-3 0 15,-16-3 15-15,-9 0 2 16,-12-4 3-16,-12 0-11 15,-25 0-6-15,-17 5 29 16,-8 8-21-16,-9 12 23 16,2 14-24-16,2 14-10 0,9 16-17 15,7 2-19 1,9 25-52-16,8 30-26 0,12-3-99 16,13-7-73-16</inkml:trace>
  <inkml:trace contextRef="#ctx0" brushRef="#br0" timeOffset="43558.13">2215 4810 825 0,'0'0'203'15,"0"0"-128"-15,0 0-57 16,-29 147 47-16,14-83-14 15,1 1-30-15,3 4-12 16,0-4-9-16,0-6-1 16,2-6-5-16,3-13-19 15,-3-8-59-15,8-14 8 16,1-18-49-16,0 0-90 16,0-22-84-16</inkml:trace>
  <inkml:trace contextRef="#ctx0" brushRef="#br0" timeOffset="43745.53">2253 4929 514 0,'0'0'137'0,"0"0"-68"16,0 0 74-16,0 0-55 16,122 124-36-16,-90-91-13 15,-3-2-21-15,0-3-18 16,-7-4 9-16,-7 0-9 0,-9 9-69 15,-6-7-106 1,0-6-379-16</inkml:trace>
  <inkml:trace contextRef="#ctx0" brushRef="#br0" timeOffset="43899.59">2207 5202 916 0,'0'0'228'15,"0"0"-228"-15,0 0-7 16,0 0 1-16,0 0-10 16,155-83-111-16,-104 67-71 15,-10 2-570-15</inkml:trace>
  <inkml:trace contextRef="#ctx0" brushRef="#br0" timeOffset="44295.86">2815 4959 375 0,'0'0'603'0,"0"0"-557"15,0 0-18-15,38 102 24 16,-19-58-20-16,4 2 1 16,1-4-13-16,-1-6 1 15,-6-8-21-15,-5-9-16 16,-6-7-13-16,-6-8-26 15,0-4 6-15,-4 0 32 16,-21-16-181-16,-4-12 121 16,-2-9 35-16,0-11-33 15,2-8-37-15,4-6 103 0,8-2-288 16,3 6 297-16,10 9 163 16,4 13 0-16,0 14-35 15,16 10-58-15,8 11 12 16,7 1 10-16,4 7-44 15,2 19-26-15,-2 9 4 16,-1 8 6-16,-5 6-24 16,-9 3-8-16,-7 6-12 15,-13 4-37-15,-13 23-51 16,-16-16-126-16,-8-8-377 0</inkml:trace>
  <inkml:trace contextRef="#ctx0" brushRef="#br0" timeOffset="45160.41">934 6409 649 0,'0'0'162'0,"0"0"-145"16,0 0-8-16,0 0-9 15,0 0-9-15,0 0-3 16,0 0 2-16,0-20 10 0,0 20 9 16,0 0 23-1,0 0 10-15,0 0 11 0,0 0-15 16,0 0 15-16,0 0-30 16,0 0-14-16,0 0-2 15,0 0-7-15,0 0 0 16,0 0-9-16,0 5 9 15,3 10-2-15,-1 3 2 16,0 2-15-16,0 0 15 16,-2-2 1-16,2-5-1 15,3 0 0-15,1-3-4 16,3-2 3-16,3-1 2 16,3-1-1-16,1-3 11 0,3-3-5 15,4 0 19 1,1 0-7-16,3-3-9 0,0-4 29 15,-2 1-38 1,-7 2 1-16,2 4-2 0,-8 0-42 16,-3 0-20-16,-1 4-57 15,-6 6-124-15,-2-2-349 0</inkml:trace>
  <inkml:trace contextRef="#ctx0" brushRef="#br0" timeOffset="45403.71">1095 6381 538 0,'0'0'305'0,"0"0"-247"16,0 0-57-16,0 0 47 15,46 140-18-15,-30-96-2 16,-3 2 5-16,-2-2-13 15,-6-2-8-15,-3 0-11 16,-2-2-1-16,0-3-23 16,-7-1-54-16,-8-10-67 15,-1-8-133-15</inkml:trace>
  <inkml:trace contextRef="#ctx0" brushRef="#br0" timeOffset="45964.78">999 6341 578 0,'0'0'251'15,"0"0"-191"-15,0 0-33 16,0 0-11-16,0 0 32 15,0 0-11-15,0 0-35 16,-136-21 8-16,104 37-10 16,-3 4 19-16,-1 6-2 15,3 2-9-15,4 6 16 16,7 6-23-16,1 4 0 0,10-1 18 16,7 8-19-16,4 0 1 15,0 1-1-15,20 5 6 16,14-5 4-16,6-2-10 15,6-6-3-15,5-9 3 16,5-4 9-16,0-14-9 16,0-4 0-16,-1-11 9 15,-1-2-5-15,-3 0-4 16,0-17-9-16,-2-8 8 16,1-5 1-16,-6-4 0 15,-2-2-2-15,-6-2-6 16,-10-2 8-16,-3 1 0 15,-9 1-10-15,-6-2 10 0,-8 0 0 16,0-4 30-16,-4-2-7 16,-25-4-22-16,-11 0-2 15,-9 4 1-15,-7 5-13 16,0 13 12-16,5 14 1 16,4 12-1-16,3 2-39 15,-8 35-25-15,13 0-9 16,5 2-89-16</inkml:trace>
  <inkml:trace contextRef="#ctx0" brushRef="#br0" timeOffset="48387.84">2460 6484 821 0,'0'0'184'0,"0"0"-145"16,0 0-38-16,0 0 23 15,0 0-12-15,0 0-12 16,0 0 0-16,0-13 10 0,0 3 2 16,0-4-12-16,-10-2 16 15,-9-1 14-15,-1 3-30 16,-2 3 9-16,-5 0-18 15,2 7 2-15,-1 4-2 16,0 0 8-16,6 0 1 16,-3 23-6-16,5 7 6 15,1 11-9-15,3 10 3 16,7 5 6-16,7 0 1 16,0-3 7-16,4-8-7 15,19-8 13-15,4-10-5 16,2-7-9-16,4-8 0 15,1-5 0-15,1-5-2 0,3-2-21 16,20-2-101-16,-9-14-92 16,-7 0-335-16</inkml:trace>
  <inkml:trace contextRef="#ctx0" brushRef="#br0" timeOffset="48686.75">2963 6318 783 0,'0'0'117'0,"0"0"-102"0,0 107 8 16,0-53-7-16,6 2 21 15,9-6-34-15,3-6 4 16,-3-6-7-16,-3-8 1 16,1-8 12-16,-7-6-13 15,-1-8-47-15,-5-6-40 16,0-2 12-16,-2 0-10 16,-11-7-45-16</inkml:trace>
  <inkml:trace contextRef="#ctx0" brushRef="#br0" timeOffset="48966.94">2759 6268 739 0,'0'0'107'16,"0"0"-87"-16,0 0-19 16,0 0-1-16,0 0 18 15,125 0-8-15,-77 4-4 16,2 12 17-16,-6 7-22 15,-1 7 13-15,-8 1 27 16,-6 6-14-16,-6 1 11 16,-10 0-12-16,-7 0-3 15,-6 0-3-15,0 2 2 16,-13-2-21-16,-12 1 2 16,-3-8-3-16,0-2-2 0,2-7-33 15,-5-4-66-15,7-7-29 16,4-7-163-16</inkml:trace>
  <inkml:trace contextRef="#ctx0" brushRef="#br0" timeOffset="51642.87">2594 7680 1064 0,'0'0'165'0,"0"0"-139"16,0 0-26-16,0 0-10 15,0 0 3-15,0 0-42 16,0 0-48-16,-11-12-16 16,13 26-70-16,4 0-128 0</inkml:trace>
  <inkml:trace contextRef="#ctx0" brushRef="#br0" timeOffset="51786.8">2766 8406 846 0,'0'0'146'16,"0"0"-146"-16,0 0-15 15,0 0-87-15,0 0-125 0</inkml:trace>
  <inkml:trace contextRef="#ctx0" brushRef="#br0" timeOffset="51926.85">2766 9092 760 0,'0'0'107'15,"0"0"-107"-15,0 0-49 16,0 0-101-16,0 0-152 0</inkml:trace>
  <inkml:trace contextRef="#ctx0" brushRef="#br0" timeOffset="52054.33">2630 9601 3 0,'0'0'410'0,"0"0"-288"16,0 0-122-16,0 0-150 0</inkml:trace>
  <inkml:trace contextRef="#ctx0" brushRef="#br0" timeOffset="52166.64">2630 9601 18 0,'-16'144'649'16,"16"-133"-612"-16,0 1-37 15,0 16-27-15,0-3-19 16,0 4-113-16</inkml:trace>
  <inkml:trace contextRef="#ctx0" brushRef="#br0" timeOffset="52325.08">2612 10288 811 0,'0'0'113'0,"0"0"-113"16,0 0-61-16,0 0 18 16,-23 149-63-16,21-93-41 15,2-6-205-15</inkml:trace>
  <inkml:trace contextRef="#ctx0" brushRef="#br0" timeOffset="52498.96">2594 11095 392 0,'0'0'223'16,"0"0"-106"-16,0 0-65 15,0 0 17-15,0 0-21 16,0 0-46-16,0 0-2 15,2 76-35-15,3-71-78 16,-5 0-76-16</inkml:trace>
  <inkml:trace contextRef="#ctx0" brushRef="#br0" timeOffset="52855.83">2616 11550 624 0,'0'0'366'0,"0"0"-274"16,0 0-92-16,0 0-8 16,0 0-6-16,0 0-38 15,0 0-38-15,-38 70-57 16,38-62-60-16,7-2 60 16,-3-1 85-16,-2-4 48 15,-2 3 14-15,3 2 14 16,-1 0 11-16,0 2-8 15,3 2-17-15,0-1 11 16,-1-2-11-16,0-3-2 16,1 2 2-16,-3-2 0 15,0 4 2-15,0 5 0 0,-2 2-1 16,3 7 38-16,-3 5-4 16,0-1-18-16,0-4-7 15,0-4 15-15,0-7-8 16,0-2-17-16,0-8-27 15,0-1-347-15</inkml:trace>
  <inkml:trace contextRef="#ctx0" brushRef="#br0" timeOffset="60453.95">7212 4389 753 0,'0'0'119'16,"0"0"-119"-16,0 0-14 16,0 0-19-16,0 0 33 15,0 0 0-15,5 18-3 16,-2-4 3-16,-1 1 16 15,-2 6 14-15,0 10 12 16,0 7-5-16,0 12 5 16,0 16-20-16,0 32-5 15,-5 44 21-15,-4 47-12 16,3 19 6-16,-3-3-16 16,2-25-15-16,2-35 18 0,-1-18-19 15,-1-7-6-15,3-22 5 16,0-20 2-16,4-19 6 15,0-9-7-15,0 3 1 16,0 1 6-16,0 1-7 16,8-13-13-16,3-12 12 15,1-8 1-15,-3-8-35 16,-1-8 2-16,4-4-26 16,-1-2 10-16,9-30-15 15,-3-11-4-15,-1-9-153 0</inkml:trace>
  <inkml:trace contextRef="#ctx0" brushRef="#br0" timeOffset="61066.47">7212 4221 438 0,'0'0'169'16,"0"0"-116"-16,0 0-47 15,0 0-5-15,0 0 12 16,0 0-4-16,0 0-8 16,5 0 0-16,0 0 27 15,-1 2-15-15,1 0-12 0,-1 0 16 16,-2-2-9 0,2 2 12-16,3-2 4 0,3 2-9 15,3-2 14-15,3 3-8 16,1-1-13-16,-1 3 4 15,-3-1-11-15,-1 2 6 16,-4 2-7-16,-4-2-1 16,3 2-12-16,-5 0-45 15,3 0-24-15,-2-1 5 16,-3 0-25-16,0 3-6 16,-3 0-18-16,-8-1-73 0</inkml:trace>
  <inkml:trace contextRef="#ctx0" brushRef="#br0" timeOffset="61177.76">7212 4221 335 0</inkml:trace>
  <inkml:trace contextRef="#ctx0" brushRef="#br0" timeOffset="61865.82">7212 4221 335 0,'34'104'182'0,"-34"-106"-74"0,0 0-28 0,0 0-5 16,0-2-32-16,0-2-33 15,16-5 13-15,4-2-15 16,8-1 0-16,9 0 2 16,5 2 6-16,8 2 10 0,12 6-10 15,6 0-1 1,10 4 15-16,9 0-21 0,27-2-2 16,35-6 6-16,34-6-13 15,5-4 16-15,-10 1-16 16,-43 8 1-16,-44 4 8 15,-22 5-9-15,-6 0-1 16,3 0 0-16,6 0 1 16,6 7 0-16,-12-1-1 15,-8-2-6-15,-5 0 7 16,-5-4 7-16,-6 2-7 16,-4-2 0-16,-7 0 1 15,-6 0 6-15,-7 0-7 0,-7 0-6 16,-5 0 6-16,-3 0-1 15,-1 0-6-15,-2 0 7 16,0 0 0-16,0 0 3 16,0 0-3-16,0 0-2 15,0 2 2-15,0 1-7 16,0 6-16-16,0 7 10 16,2 6 13-16,-2 10 4 15,2 2-4-15,3 6-1 16,0 3 1-16,1 2 0 15,3 5 1-15,5 6-1 16,-1 7 1-16,5 4-6 16,-3 2 5-16,3 6 0 0,-3-1 0 15,-1 3 1 1,0 3-1-16,1-1-5 0,-2 1 5 16,0 6 8-16,3 15-8 15,-3-9 0-15,-1 4 0 16,-3-1 1-16,-5-17 0 15,2 10-1-15,-3-4 2 16,2-4-2-16,-3-4 0 16,2-5-9-16,1-7 9 15,-1-8 0-15,-2-10 9 16,2-11-9-16,2-13-2 16,-4-11 2-16,-2-4 0 15,0-6 7-15,0-1-14 16,0 0 17-16,0 0-20 15,-12-15-27-15,-5-2-168 0,-6 1-363 16</inkml:trace>
  <inkml:trace contextRef="#ctx0" brushRef="#br0" timeOffset="62817.82">7239 6615 333 0,'0'0'116'16,"0"0"-37"-16,0 0 12 15,0 0-9-15,0 0-25 16,0 0-8-16,0 0 0 16,0 0 7-16,-48 0-11 0,48 0 14 15,0 0-20 1,0 0-26-16,0 0 12 0,2 0-25 16,17 0-2-16,15 0 2 15,15 0 1-15,16 0 19 16,8 0-18-1,12 0 6-15,4 0-2 0,25 0 1 16,19 0-5-16,23 0-2 16,4-2 4-16,-25 0-4 15,-33 2 0-15,-34 0 0 16,0 0 6-16,14 0-6 16,12-2-1-16,11-2-8 15,-3 0 9-15,-6-2 0 16,-7-3-13-16,-6 4 0 15,-8-1 1-15,-6 2 12 0,-7-2-4 16,-4 2-3 0,-4 0 14-16,-4 2-5 0,-6 0-2 15,-2 2-15-15,-4-5 15 16,-2 4 0-16,1-5 1 16,-3-1-1-16,1-2 0 15,1 1 0-15,-2-2 5 16,-3 1-5-16,-3 2-9 15,-5 1 9-15,-5 2 8 16,-7 0-8-16,-5 4 0 16,-3 0 0-16,-3 0 10 15,0 0-9-15,0 0 12 16,0 0-13-16,0 0-1 0,-22 0-37 16,-3-5-108-1,1 0-213-15</inkml:trace>
  <inkml:trace contextRef="#ctx0" brushRef="#br0" timeOffset="63556.37">7868 4684 588 0,'0'0'150'0,"0"0"-61"16,0 0-29-16,0 0-27 15,0 0-20-15,0 0-13 16,0 0 6-16,-107 64 3 16,80-36-9-16,5 2 23 15,0 0-11-15,6 1-12 16,7-1 9-16,7-4-9 15,2-4 0-15,0-2-1 16,9-4-1-16,11-5-4 16,5-5-5-16,2-6 9 15,4 0 2-15,3-1 8 0,5-17-8 16,1-4-8 0,0-4 3-16,-6-7 5 0,-5-1 0 15,-8-2 9-15,-9-4 1 16,-12-1 4-16,0 1-8 15,-7 0 6-15,-19 7 1 16,-3 8 33-16,-5 4-30 16,-2 9-15-16,5 8-2 15,0 4-3-15,7 10-28 16,3 19-39-16,17 20-40 16,4-6-104-16</inkml:trace>
  <inkml:trace contextRef="#ctx0" brushRef="#br0" timeOffset="63961.11">8939 4714 363 0,'0'0'205'0,"0"0"-153"15,0 0 22-15,-46 117-2 16,37-74-45-16,4 1-12 16,5 1-6-16,0-5-8 0,0-4 15 15,14-6-16 1,1-8-15-16,3-6 2 0,3-10 6 16,2-6 7-16,2 0 0 15,2-12 2-15,-2-11 12 16,-1-7-14-16,-4-1 2 15,-4-2-1-15,-11-3 1 16,-5 1 5-16,0 0-7 16,-3-1 0-16,-20 4 1 15,-1 0 17-15,-5 5 2 16,-3 2-14-16,-3 6-5 16,0 4-1-16,-3 9-23 15,-16 14-42-15,9 20-71 0,3 4-222 16</inkml:trace>
  <inkml:trace contextRef="#ctx0" brushRef="#br0" timeOffset="64433.8">8180 5648 717 0,'0'0'127'16,"0"0"-94"-16,0 0-23 15,0 0-10-15,-49 131 9 16,42-81-9-16,5-1 1 15,2-4 15-15,0-5-15 16,13-6 0-16,5-9 6 16,7-8-7-16,2-4 0 15,6-11 0-15,5-2 1 16,4-4 15-16,7-18-10 16,2-11 0-16,0-5-3 15,-6-2 4-15,-9 1 29 16,-11 0-20-16,-17 1-3 0,-8-2 29 15,-6-3-22-15,-23 4-7 16,-12 1-6-16,-3 7-7 16,-8 9 0-16,-2 12-29 15,-3 10-20-15,-3 0 9 16,-33 25-44-16,14 3-134 16,4-2-382-16</inkml:trace>
  <inkml:trace contextRef="#ctx0" brushRef="#br0" timeOffset="65063.79">5920 5017 431 0,'0'0'316'16,"0"0"-193"-16,0 0-29 15,0 0-55-15,0 0 0 16,0 0-18-16,0 0-21 15,-75 4-11-15,66 20 3 16,2 0 6-16,7-2 2 16,0 0-11-16,2-6 1 15,16-4-12-15,6-4 13 16,4-4 8-16,3-4-1 16,0 0 2-16,-2-6 1 0,-2-10-1 15,-8-6 11-15,-5-3 15 16,-9-2 18-16,-5-2-7 15,0-1-16-15,-3 3 21 16,-13 4-16-16,1 4-18 16,-1 8-8-16,1 7-29 15,-1 4 20-15,-1 15-83 16,-4 17 21-16,-1 28 10 16,2-8-86-16,6-6-86 0</inkml:trace>
  <inkml:trace contextRef="#ctx0" brushRef="#br0" timeOffset="65306.8">5922 5198 449 0,'0'0'168'16,"0"0"-34"-16,0 0-66 16,0 0-46-16,0 0-22 15,0 0-21-15,0 0 19 16,37 81-5-16,-26-44 7 15,1-3 7-15,0 0-7 16,-1-2 16-16,-2 0-16 16,0-4 2-16,-2-4 8 15,-3-2-10-15,-2-6-12 16,-2 0-63-16,0-6-79 16,-8-4-24-16</inkml:trace>
  <inkml:trace contextRef="#ctx0" brushRef="#br0" timeOffset="65538.7">5949 5373 546 0,'0'0'138'16,"0"0"-111"-16,0 0-26 15,0 0 11-15,0 0-2 16,-67 111 25-16,47-79 11 15,1-1-16-15,0-5 27 16,2-4-44-16,1-3 0 16,5-2-13-16,5-3-12 0,4-5-89 15,2-3-103 1,0-6-161-16</inkml:trace>
  <inkml:trace contextRef="#ctx0" brushRef="#br0" timeOffset="65740.75">5988 5503 170 0,'0'0'101'0,"0"0"-40"15,0 0-16-15,0 0-14 16,0 0 49-16,0 0-27 16,113 88-8-16,-84-76-18 0,0-1-17 15,-2 2 9-15,-3-1-13 16,-4-1-6-16,-2 2-31 15,-5-5-75-15,-6-4-104 0</inkml:trace>
  <inkml:trace contextRef="#ctx0" brushRef="#br0" timeOffset="66077.77">5949 5461 527 0,'0'0'128'0,"0"0"-77"16,0 0 32-16,0 0-51 16,0 0-22-16,0 0-4 15,0 0-5-15,-11 65 1 16,16-18 17-16,9 7 14 15,1 5-5-15,3 2-16 16,-3 1-11-16,3-4 7 16,-5-3-8-16,-2-7 3 15,-1-11 2-15,-4-6-4 16,-2-9-2-16,-4-4-21 16,0-4-26-16,0-4-24 0,0-2-118 15,0-8-144-15</inkml:trace>
  <inkml:trace contextRef="#ctx0" brushRef="#br0" timeOffset="66501.67">6090 5863 324 0,'0'0'160'0,"0"0"-39"16,0 0-26-16,0 0-14 15,0 0-59-15,0 0-15 16,0 0-5-16,-78 76-2 16,54-48 10-16,-3 0 5 15,2 0-14-15,-2-1 23 16,3-5-15-16,4-4-8 0,4-4 11 16,8-7-12-16,3-2 11 15,5-4-11-15,0-1-42 16,0 0-4-16,0 0-58 15,9 0 57-15,2 0-40 16,0-1 42-16,0-1 29 16,-2 2-2-16,0 0 18 15,0 0-6-15,-2 0-6 16,-1 0 1-16,0-3-1 16,2 3-27-16,-4 0 6 15,1-1 26-15,-3 0 7 0,-2-2 40 16,0-1 14-16,0-1-53 15,0-2-1-15,0 1-56 16,0 0-57-16</inkml:trace>
  <inkml:trace contextRef="#ctx0" brushRef="#br0" timeOffset="66785.41">6005 5992 232 0,'0'0'78'15,"0"0"-59"-15,0 0-9 16,0 0 22-16,0 0 8 16,0 0 35-16,0 0-21 0,76 18-20 15,-61-11-5-15,4 1-3 16,-4-1-6-16,1-1-9 15,-5-2-10-15,-1 1 11 16,0-2-12-16,-1 1 1 16,-5-2-1-16,0 2-31 15,-2 0-66-15,-2-1-99 0</inkml:trace>
  <inkml:trace contextRef="#ctx0" brushRef="#br0" timeOffset="67795.8">11419 4215 823 0,'0'0'99'16,"0"0"-99"-16,0 0 1 15,0 0-1-15,-116 19 18 16,97 8-18-16,1 8 8 16,2 10 17-16,5 0-5 15,0 4 25-15,7-5-32 16,1-6-12-16,3-1 34 15,0-9-15-15,14-1-10 0,8-10 3 16,5-3-13 0,8-8 13-16,5-6-13 0,7 0 1 15,4 0 7 1,-1-18-8-16,-6-4 1 0,-5-2 10 16,-2-6-10-16,-13-6 29 15,-4-4 5-15,-11-4-25 16,-9-4-1-16,0-1-8 15,-9 5-1-15,-16 8 0 16,-6 12-15-16,-4 12-15 16,-7 12-14-16,-1 4-8 15,-1 26-29-15,-8 32-17 16,14-8-75-16,12-6-138 0</inkml:trace>
  <inkml:trace contextRef="#ctx0" brushRef="#br0" timeOffset="68077.75">11473 4726 563 0,'0'0'210'15,"0"0"-151"-15,0 0-46 16,0 0-13-16,0 0 0 15,0 0 0-15,34 102 1 16,-22-66 39-16,2-3-18 16,-5-5-21-16,-3-8 14 0,-1-4-14 15,-3-4 19 1,0-4-20-16,-2-4-1 0,0 2-27 16,0-2-72-16,-2-1-98 15,-9 0-306-15</inkml:trace>
  <inkml:trace contextRef="#ctx0" brushRef="#br0" timeOffset="68339.81">11451 4874 676 0,'0'0'119'0,"0"0"-98"0,0 0 7 15,0 0 14-15,0 0-18 16,-94 103-8-16,61-65 10 16,-10 2-11-16,-6 4 16 15,-4 0-12-15,1-2-19 16,3-5 22-16,12-10-16 16,10-6-6-16,11-9 0 15,14-10-75-15,2-2-126 16,0 0-451-16</inkml:trace>
  <inkml:trace contextRef="#ctx0" brushRef="#br0" timeOffset="68610.75">11604 4963 225 0,'0'0'123'16,"0"0"-41"-16,0 0 0 16,0 0-40-16,61 102-30 15,-41-82-11-15,-1 0 8 16,4-6-9-16,4-2-3 0,-6-7-79 15,-2-2-74-15</inkml:trace>
  <inkml:trace contextRef="#ctx0" brushRef="#br0" timeOffset="68975.8">11461 4948 671 0,'0'0'153'15,"0"0"-114"-15,0 0-25 16,0 0-1-16,-4 111 26 15,4-69-19-15,0 0-7 16,0-1 22-16,0-2-28 16,0-2 9-16,0-1-15 15,0-3 9-15,0-2-9 16,0-1-1-16,0-4-29 16,0-6-27-16,0-3-41 15,-2-9-26-15,0-2-25 0,2-6 16 16,0 0-5-1,0-8-70-15</inkml:trace>
  <inkml:trace contextRef="#ctx0" brushRef="#br0" timeOffset="69232.55">11459 5414 317 0,'0'0'218'16,"0"0"-87"-16,0 0-11 15,0 0-46-15,0 0-31 16,0 0-14-16,0 0-10 15,-4 20 1-15,-7 5 10 16,-5 4-17-16,-1 5 25 16,-6 3-27-16,-4-1 14 15,-4 0 7-15,-2-3-15 16,-3-5 1-16,5-3-18 0,4-7 7 16,7-8-10-16,9-2 3 15,5-6-35-15,4-2-31 16,2 0-60-16,0 0-99 15,0 0-269-15</inkml:trace>
  <inkml:trace contextRef="#ctx0" brushRef="#br0" timeOffset="69545.8">11497 5526 333 0,'0'0'114'0,"0"0"-69"16,0 0 49-16,0 0-18 16,0 0-18-16,0 0 0 15,0 0-18-15,105 87-22 16,-80-65 15-16,-1 0-9 15,0-2-9-15,-1-2-9 16,-7-6 1-16,1-1-6 16,-4 0-2-16,-3 1-18 15,-2 2-36-15,-1 6-89 0,-1-4-47 16,-2-4-191-16</inkml:trace>
  <inkml:trace contextRef="#ctx0" brushRef="#br0" timeOffset="73818.8">2404 5570 694 0,'0'0'121'16,"0"0"-16"-16,0 0-31 0,0 0-26 16,0 0 4-1,0 0-28-15,0 0 20 0,0 0-33 16,0 0-10-16,0 0 16 16,0 0 6-16,0 0 6 15,0 0 8-15,0 0-13 16,0 0 18-16,0 0-24 15,0 0-1-15,0 0 11 16,0 0-28-16,0 0 0 16,0 0-2-16,0 0-12 15,0 0 8-15,0 0 6 16,3 0-20-16,8 0 12 16,13-4 8-16,10-3 1 15,13-4-1-15,6 1 7 16,10 0-4-16,-1 0-3 0,-2 2 0 15,-4 1-3-15,-5 1 12 16,-8-1-11-16,-10 5 2 16,-4 0-3-16,-7 2 3 15,-2-2 8-15,-2 2-8 16,0 0-2-16,-2-2 2 16,1 0 1-16,-1 2-1 15,-3 0-2-15,-1 0 2 16,-6 0 0-16,0 0 6 15,-1 0-15-15,-1 0 21 16,-2 0-16-16,1 0 4 16,0-2 0-16,-3 2 7 15,0 0-7-15,2 0-14 16,-2 0-52-16,2 0-59 16,0 4-31-16,0 12 11 0,-2 2-145 15</inkml:trace>
  <inkml:trace contextRef="#ctx0" brushRef="#br0" timeOffset="79237.78">2126 7060 770 0,'0'0'111'0,"0"0"-66"16,0 0-21-16,0 0-6 16,0 0 13-16,0 0 7 15,-91-70 0-15,84 64 1 16,5 4-9-16,0 0-4 16,2 2-20-16,0 0-6 15,0 0-2-15,0 0-16 16,0 0 9-16,0 0-11 15,2 0 8-15,13 0 12 16,5 0 7-16,9 2-6 0,5 0-2 16,6-2 11-16,3 0-7 15,5 0-3-15,4 0 0 16,3 2 0-16,6 0 0 16,5 0 0-16,10 2-1 15,4-1 2-15,5-1-7 16,4-1 6-16,1-1-6 15,-2 0 6-15,-4 0 6 16,-5 0-3-16,-12 0-3 16,-13 0 6-16,-15 0-3 0,-11 0 2 15,-9 0-5 1,-10 0 0-16,-4 3 6 0,-5-3-4 16,0 0 14-16,0 0-14 15,0 0 13 1,0 0-15-16,0 0-1 0,0 1-48 15,-5 4-84-15,-6-4-243 16</inkml:trace>
  <inkml:trace contextRef="#ctx0" brushRef="#br0" timeOffset="91664.9">6724 14199 819 0,'0'0'162'0,"0"0"-127"0,0 0-6 16,0 0 76-16,0 0-40 15,0 0-59-15,-6 0 3 16,6 0-8-16,0 0 5 15,0 0 8-15,0 0-2 16,0 0 11-16,0 0-23 16,0 4-14-16,0 20 5 15,0 14 9-15,4 13 23 16,2 19 12-16,-2 3-19 16,0 9 22-16,-2 1-25 15,-2 5-6-15,2-2 16 16,-2 4-13-16,0 1-1 0,0-1 1 15,0-4-1-15,0-1 11 16,0-9-20-16,0-2-1 16,0-6 1-16,0-5 0 15,0-10 0-15,0-9 3 16,0-1 3-16,0-3 13 16,0-4 0-16,3-7-13 15,-1-2 0-15,2-9-6 16,-2-10 0-16,0-2 0 15,-2-2 7-15,0-4 1 16,0 0-8-16,0 0 0 16,0 0-34-16,0 0-52 15,0 0-30-15,0 0-28 16,0-13-99-16</inkml:trace>
  <inkml:trace contextRef="#ctx0" brushRef="#br0" timeOffset="93232.6">6667 14199 532 0,'0'0'141'0,"0"0"-90"16,0 0 10-16,0 0 11 16,0 0-39-16,0 0-3 15,0 0-8-15,-5 0 23 16,5 0 13-16,0 0-5 15,0 0 5-15,-2 0-29 0,0 0-15 16,2 0 34-16,-2 0-19 16,-1 2-27-16,3-2-1 15,0 0-2-15,0 0 1 16,0 0-14-16,0 0-21 16,5 0 19-16,15 2 3 15,7 0 13-15,8 1 2 16,10-2-1-16,8 1 7 15,12-2 0-15,28 0 18 16,36 0 6-16,35-12-9 16,2-6-10-16,-12 2-11 15,-33 6-2-15,-42 2 9 16,-13 2-9-16,-6 0-9 0,7-1 9 16,8 0 1-1,8 0-1-15,-5-5 0 0,-3 3 2 16,-1-4 12-16,0 4-13 15,-3 0-1-15,0 4 0 16,3-1-6-16,-1 2 6 16,-1 0 0-16,1 4 0 15,-4-4 4-15,0 2-4 16,-2-2-3-16,-3 1 3 16,-5 0 0-16,-4 0 1 15,-6 3-1-15,-1 0 0 16,-9 0-1-16,-3 0 1 15,-9 0-2-15,-5 0-6 16,-9 0 14-16,-4 0-6 16,-5 0 0-16,1 0 2 0,0 0-2 15,1 0 3-15,1 0-3 16,-1 0-1-16,2 0 1 16,-2-2 0-16,1 1 0 15,-1 1 0-15,6-5 5 16,-1 4-5-16,4-2-15 15,3 2 9-15,4 1 6 16,3-3-1-16,3 3 1 16,4 0-6-16,-1 0 6 15,1 0 0-15,-1 0-1 16,-5 0-10-16,-4 0 2 16,-8 0-11-16,-6 0-5 0,-5 0 16 15,-3 0 8-15,0 0 1 16,0 0 0-16,0 0 13 15,0 0-12-15,0 0 5 16,0 3-6-16,0 2-12 16,0 6 12-16,0 6 0 15,0 8 7-15,0 7-5 16,0 4 8-16,4 8 4 16,-1 4-14-16,1 8 24 15,-2 2-11-15,0 7 7 16,1-1-20-16,-1 0 15 15,3 0-9-15,-1-2 23 16,0 3-21-16,1-3 4 0,1 0 4 16,2-2-6-1,0 1 13-15,-1-2 6 0,1-7-11 16,2-3 9-16,-4-5-11 16,3-2-15-16,-2-2 16 15,2 0-6-15,-5 3 2 16,3 3-6-16,-4 0-7 15,3-6 17-15,-1-6-17 16,-1-7-5-16,-2-4 5 16,3-9 1-16,-5-6 10 15,0-7-11-15,0-1-3 16,0 3-6-16,0-3 2 16,0 0-18-16,0 1-20 15,0 2-20-15,0 3-17 16,-11 2-34-16,-16 2-28 0,2-3-49 15,-2-1-577-15</inkml:trace>
  <inkml:trace contextRef="#ctx0" brushRef="#br0" timeOffset="94891.67">6703 15869 547 0,'0'0'133'16,"0"0"-85"-16,0 0 12 16,0 0 0-16,0 0-26 15,0 0-8-15,0 0 31 16,6 0-1-16,1 0 0 0,-1 0 12 16,6 0-14-16,-1 0-18 15,5 0-8-15,3 0-17 16,6 0 15-16,6 0-18 15,9 4-7-15,5-4 9 16,9 0 3-16,3 0 3 16,3 0-5-16,6 0-3 15,-2 0 10-15,1 0-18 16,-1 2 0-16,3 0 7 16,-1-2-6-16,-1 0-1 0,-1 0 0 15,1 0 0 1,1 0 7-16,-1 0-7 0,3-2 0 15,-1 0 0-15,-3 2 1 16,3-4 5-16,-5 4-6 16,3 0 1-16,-5 0 2 15,0 0-3-15,-2-4-5 16,-4 4 5-16,-3-4 1 16,-4-1-1-16,0 4 0 15,-3-2 0-15,3-1-1 16,2-5 1-16,0 5 0 15,0 2 0-15,4-2 5 16,-1 0-3-16,-4 0-2 16,0 4-5-16,-2-2 5 15,-3-1 0-15,-3 2 7 0,-1 1-14 16,0-4 15-16,-6 4-13 16,-1-5 5-16,-3 5 0 15,-3-4 3-15,-2 1-3 16,-1 2-3-16,1 1 3 15,-1-5 0-15,-4 5 0 16,4-4 0-16,-3 0 2 16,-2 0 0-16,-2 2-2 15,-3 0-1-15,-3 0 1 16,2 2 0-16,-1-4 9 16,3 4-9-16,3-5 0 15,6 0 9-15,4 0 2 16,4 3-10-16,-1 2-1 0,4 0 0 15,-3 0 3 1,-2 0-3-16,-6 0-1 0,-7 0 1 16,-3-5 0-16,-6 5 0 15,-3 0 0-15,-4 0 0 16,2 0 9-16,-2 0-9 16,2 0 0-16,0 0 0 15,5-4-1-15,0 2 1 16,1-4 0-16,4 4 1 15,-3-2 6-15,0-4-7 16,0 3-1-16,-1-1 0 16,0 3 1-16,-2-1 1 15,-2 3-1-15,-1-2 1 16,-1 3 2-16,0-2-3 16,0 2-1-16,-2 0 1 15,2-4 0-15,-2 4 7 16,0 0-7-16,0 0 0 0,0 0 12 15,0 0-8-15,2 0-4 16,0 0 0-16,2-4-4 16,0 4 4-16,2-4 0 15,1 0-2-15,2 2 2 16,2-2 0-16,-2 0 0 16,0-1 0-16,0 2 0 15,-5 0 0-15,3 0 0 16,-3 3 1-16,1-4-1 15,-1 4 0-15,1-4 0 0,2 4 0 16,-3-6-11-16,0 4 11 16,1-3-18-16,-3 4-1 15,2 1 19-15,-4-4 0 16,0 0 6-16,0-1-12 16,0-1 12-16,0-1-12 15,0-6 3-15,-4-1-17 16,-7-4 11-16,0 0-4 15,-3-3 3-15,1-4-8 16,-4 3-34-16,-9-10-22 16,5 11-79-16,-2 2-159 0</inkml:trace>
  <inkml:trace contextRef="#ctx0" brushRef="#br0" timeOffset="95648.74">8514 16663 38 0,'0'0'897'0,"0"0"-782"16,0 0-64-16,0 0 29 16,0 0-25-16,0 0-43 15,0 0-11-15,0-88 8 16,-16 78-9-16,-2 1-16 15,-3 2 9-15,-2 6 1 16,0 1 6-16,4 0 2 16,-4 8 4-16,5 11-7 15,1 7 1-15,3 6-9 0,5 4-3 16,9-1 12-16,0-3 21 16,0 4-20-1,13-6 12-15,8-6 9 0,0-2-9 16,7-4 6-16,-1-5-3 15,2-5-9-15,2-8-7 16,3 0-9-16,-1 0-53 16,7-17-39-16,-7-5-95 15,-10-4-452-15</inkml:trace>
  <inkml:trace contextRef="#ctx0" brushRef="#br0" timeOffset="95868.78">8735 16481 831 0,'0'0'261'16,"0"0"-197"-16,0 0-47 15,0 0 69-15,0 0-9 16,40 104-21-16,-27-64-40 16,0 0-6-16,0-1 0 15,-3-7-8-15,-3-6-2 16,-3 2-17-16,-4-6-65 15,0-4-41-15,0 0-94 16,-13-10-382-16</inkml:trace>
  <inkml:trace contextRef="#ctx0" brushRef="#br0" timeOffset="96035.79">8559 16743 942 0,'0'0'252'15,"0"0"-197"-15,0 0-41 16,0 0 8-16,0 0-22 16,149-62-57-16,-97 62-70 15,-13 2-78-15,-10 11-364 0</inkml:trace>
  <inkml:trace contextRef="#ctx0" brushRef="#br0" timeOffset="96302.75">8926 16705 424 0,'0'0'260'0,"0"0"-183"16,0 0-41-16,0 0-2 15,0 0 7-15,0 0-4 16,0 0-8-16,96 49-13 15,-88-31-4-15,0 3 11 16,-6-6-6-16,-2-3 3 16,0-2-14-16,0-3-5 0,2-7-1 15,3 0-33 1,8-11-64-16,-2-7-39 0,0-6-429 0</inkml:trace>
  <inkml:trace contextRef="#ctx0" brushRef="#br0" timeOffset="96700.66">9176 16762 438 0,'0'0'190'16,"0"0"-24"-16,0 0-55 16,0 0-54-16,0 0-17 15,0 0-22-15,0 0-18 16,102 86-9-16,-84-86-34 16,-3-14-12-16,-1-8-50 15,-5 3 1-15,-1 2 13 16,-2 4 91-16,-2 8 16 15,-4 5 82-15,2 0-4 0,-2 0-22 16,0 0-30 0,0 10-13-16,0-2-5 0,0 0-12 15,0-2-1-15,0 2-11 16,0-8-14-16,0 0-6 16,0 0 14-16,0 0 5 15,11 0-1-15,9-8 2 16,5 2 0-16,-1 2 0 15,0 4 9-15,-3 0 7 16,-6 0-5-16,-5 4-1 16,-4 2-9-16,-2-3 8 15,3-3-3-15,5 0-6 0,9-7 0 16,18-17 16-16,5-7-16 16,16-23-55-16,-10 2-51 15,-17 10-184-15</inkml:trace>
  <inkml:trace contextRef="#ctx0" brushRef="#br0" timeOffset="96907.13">9708 16504 793 0,'0'0'257'0,"0"0"-156"16,0 0-10-16,0 0 11 15,0 0-62-15,-67 129-25 16,67-93-8-16,0-1-2 16,0-3-5-16,0 4-8 15,0-4-8-15,0-2 15 16,2-8-8-16,1-8-1 15,1-5 4-15,-1-7 6 16,-3 1-15-16,0-3 4 0,0 0-18 16,0-3-29-16,-14-8-116 15,-3-7-433-15</inkml:trace>
  <inkml:trace contextRef="#ctx0" brushRef="#br0" timeOffset="97048.73">9211 16543 1189 0,'0'0'133'0,"0"0"-133"16,0 0-1-16,0 0-195 0</inkml:trace>
  <inkml:trace contextRef="#ctx0" brushRef="#br0" timeOffset="97167.04">9211 16543 1202 0,'-17'-146'220'0,"30"137"-144"16,14 0-50-16,10-2-25 15,24 8-1-15,-10 3-213 16,-9 0-196-16</inkml:trace>
  <inkml:trace contextRef="#ctx0" brushRef="#br0" timeOffset="97627.65">10076 16856 18 0,'0'0'1210'0,"0"0"-1061"16,0 0-115-16,0 0 40 16,0 0 29-16,120-22-54 15,-73 14-49-15,-5-2 0 16,-6 2-31-16,-7 2-85 15,-9 2-61-15,-13-1 12 16,-7 2-19-16,0-3-469 0</inkml:trace>
  <inkml:trace contextRef="#ctx0" brushRef="#br0" timeOffset="97767.61">10243 16713 905 0,'0'0'275'16,"0"0"-207"-16,0 0 63 15,20 103-5-15,-1-63-80 16,5-4-16-16,9 18-30 16,-6-14-100-16,-8-3-176 0</inkml:trace>
  <inkml:trace contextRef="#ctx0" brushRef="#br0" timeOffset="98086.6">10811 16705 869 0,'0'0'176'0,"0"0"-69"15,0 0 8-15,0 0-31 16,0 0-64-16,0 0-14 16,-123 31 20-16,101-9 10 15,2 4-5-15,2-8-20 0,7 0-9 16,7-4-4-16,4-6-79 16,0-2-54-16,17-6-40 15,5-5-68-15,1-4-141 0</inkml:trace>
  <inkml:trace contextRef="#ctx0" brushRef="#br0" timeOffset="98464.75">10811 16705 476 0,'-31'161'274'16,"49"-121"-85"-16,4 12-24 15,2 7-48-15,3-2-65 16,-5 2-21-16,-4-5-20 16,-6-6-5-16,-8-12-4 15,-4-8-1-15,0-6 17 16,0-14 10-16,-18-4-14 0,-4-4-6 15,0 0-8-15,-3-27-16 16,5-4 14-16,7-17-9 16,8-6 11-16,5-8-23 15,0-1-19-15,18 5 7 16,6 8 2-16,5 6 5 16,5 8 14-16,-3 6-22 15,0 12 28-15,-4 4 6 16,-5 9-1-16,-6 5 3 15,-5 0 43-15,-2 9 5 16,0 9-8-16,-2 10-3 16,1-2 16-16,1 2-28 15,5 1-24-15,-3-6 0 0,4-4 1 16,1-6-2-16,-1-9-65 16,8-4-43-16,4 0-9 15,22-17-71-15,-5-6 55 16,-4 4-83-16</inkml:trace>
  <inkml:trace contextRef="#ctx0" brushRef="#br0" timeOffset="98669.09">11422 16848 384 0,'0'0'351'15,"0"0"-125"-15,0 0-67 16,0 0-50-16,0 0-44 16,0 0-40-16,0 0 4 15,-42-22-16-15,32 30 0 16,-1 1 6-16,0 8-3 15,2-3 4-15,2-1-20 0,5-4-6 16,0 1 6-16,2-2-27 16,0-8-40-16,0 0-52 15,25 0-1-15,-4-14-9 16,1-7-141-16</inkml:trace>
  <inkml:trace contextRef="#ctx0" brushRef="#br0" timeOffset="98901.32">11422 16848 380 0,'47'-18'323'15,"-45"22"-188"-15,0 10 3 16,3-2-21-16,1-2-56 16,5 1-33-16,1-5-20 0,3-1-8 15,1-5-12 1,-1 0-40-16,3 0-7 0,-5-5 0 16,-1-3-35-16,-6-1-44 15,1-1 66-15,-5 6 69 16,-2 0 3-16,0 4 15 15,0 0-2-15,0-4-3 16,0 4-10-16,0 0-17 16,0-6-93-16,0 6-12 15,0-5 21-15</inkml:trace>
  <inkml:trace contextRef="#ctx0" brushRef="#br0" timeOffset="99243.47">11580 16816 449 0,'0'0'140'0,"0"0"-102"16,0 0-9-16,0 0 56 15,0 0-23-15,0 0 16 16,0 0-12-16,1 71-27 16,8-56-4-16,1 1-6 15,-1-5-22-15,1-4 16 16,4-1-13-16,1-2-2 15,4-4 0-15,1 0-8 16,0-4 0-16,0-9-18 16,-3-2-6-16,-5-3 24 15,-8 1-3-15,-4-2 3 16,0 1 11-16,-8-4 3 0,-15 4 27 16,-4 0-21-16,-2 6-9 15,0 2 18-15,-2 6-29 16,-1 4-11-16,-11 0-28 15,5 10-34-15,4 6-145 0</inkml:trace>
  <inkml:trace contextRef="#ctx0" brushRef="#br0" timeOffset="99429.41">10918 16659 1035 0,'0'0'350'0,"0"0"-234"16,0 0 2-16,0 0-76 15,0 0-42-15,0 0-209 16,0 0-49-16,26-17-234 0</inkml:trace>
  <inkml:trace contextRef="#ctx0" brushRef="#br0" timeOffset="100589.84">12286 16726 985 0,'0'0'163'0,"0"0"-115"15,0 0-10-15,0 0-27 16,0 0-11-16,0 0-6 16,0 0 5-16,-120 117 2 15,117-94 9-15,3-5 8 0,0-2-1 16,5-10-11-16,13-2 8 16,5-4-14-16,0 0-25 15,0-4-34-15,-1-15-48 16,-6-6 5-16,-7-3-23 15,-7-4-24-15,-2-8-10 16,0 0 58-16,-14-9 54 16,-3-1 35-16,1 6 12 15,5 8 196-15,2 14 63 16,6 10-66-16,3 12-71 0,0 3-87 16,0 28-2-16,12 13 74 15,5 11-7-15,6 2-18 16,0 2-18-16,1-9-26 15,0-6-19-15,1-9-18 16,-5-4 13-16,-5-13-14 16,-1-4-88-16,-7-10-54 15,-3-4 8-15,0-4 55 16,-2-17-4-16,1-8-77 16,-1-1-7-16,-2 8 85 15,3 4 82-15,-3 14 71 16,2 4 44-16,2 0-22 15,1 0-8-15,1 16-25 16,6 2-7-16,3-4-21 16,1-1-22-16,3-4-8 0,6-5 0 15,4-4-2-15,2 0-10 16,5-13 7-16,-1-8-4 16,-6-3-32-16,-6 2-24 15,-12 0-15-15,-9 4 25 16,-2 6 53-16,0 2 29 15,-15 10 59-15,-3 0-16 16,0 0-8-16,2 14 8 16,3 7-6-16,4 2-8 15,4 3-15-15,5-6-30 16,0-1-11-16,10-4-4 16,7-5 1-16,8-6-35 15,4 0-31-15,2-4-64 0,0 0 8 16,-2-14-23-16,-2-5-94 15,-7 8 5-15,-4 1 235 16,-8 6 10-16,-3 4 83 16,-5 0 70-16,0 4-38 15,0 10-10-15,0-4-30 16,0 2-24-16,0-6-32 16,0-2-22-16,0 0-3 15,0-4-3-15,0 0-2 16,0-4-9-16,7-10-6 15,8-4 4-15,10 0 11 16,4 4 1-16,6 6 0 0,1 4 13 16,-5 4 36-16,-4 0-17 15,-4 18 10-15,-11 0-10 16,-3 3-13-16,-4-2-19 16,-5 4-3-16,0 2-46 15,-22 2-61-15,-5 0-87 16,0-5-311-16</inkml:trace>
  <inkml:trace contextRef="#ctx0" brushRef="#br0" timeOffset="100705.87">12897 17195 791 0,'0'0'210'0,"0"0"-41"16,0 0 32-16,0 0-77 16,0 0-124-16,0 0-89 15,0 0-28-15,-34-128-181 0</inkml:trace>
  <inkml:trace contextRef="#ctx0" brushRef="#br0" timeOffset="100847.49">12834 16499 1101 0,'0'0'223'0,"0"0"-171"15,0 0-47-15,0 0-5 16,0 0-167-16,0 0-183 0</inkml:trace>
  <inkml:trace contextRef="#ctx0" brushRef="#br0" timeOffset="100983.58">12346 16651 1207 0,'0'0'183'15,"0"0"-77"-15,0 0-48 16,0 0-58-16,0 0-161 15,0 0-141-15</inkml:trace>
  <inkml:trace contextRef="#ctx0" brushRef="#br0" timeOffset="102415.54">9871 14851 573 0,'0'0'175'0,"0"0"-66"16,0 0-6-16,0 0-37 16,0 0-37-16,0 0-29 0,0 0 15 15,5 0-7 1,5 0-7-16,-1 0 32 0,1 0 3 15,-2 0-5-15,1 0 1 16,-2 0-30-16,0 0 18 16,-1 0-20-16,3 0-1 15,5 0 1-15,5 0 1 16,6 0-1-16,6 0 0 16,9 0 2-16,5 0 2 15,3 0-4-15,10 0 0 16,3 0 2-16,5 0-2 15,6 0 0-15,6-8 0 16,5 3 0-16,4-3 4 0,6 2-3 16,1-6 5-16,-5 7 11 15,-4-4-6-15,-10 5-11 16,-10 3-1-16,-9 1 1 16,-15-3 5-16,-9 3-5 15,-8-1 0-15,-8 1 1 16,-5-5 0-16,-6 5 33 15,-3 0-4-15,-2 0-17 16,0 0 5-16,0 0-10 16,0 0-8-16,2 0-36 15,2 0-73-15,2 0-81 16,-2 0-195-16</inkml:trace>
  <inkml:trace contextRef="#ctx0" brushRef="#br0" timeOffset="103660.72">13192 14052 772 0,'0'0'141'0,"0"0"-63"16,0 0 35-16,0 0-20 16,0 0-49-16,0 0-24 15,0 0-19-15,-6-18 17 16,2 17-18-16,-5-4 0 15,-5 4 17-15,-5-2-3 0,-8 1-6 16,-7 2-4-16,-8 0-1 16,-9 0 7-16,-7 0-8 15,-11 8-2-15,-7 5 0 16,-6-1 0-16,-5 2 2 16,2 0-2-16,2 4 1 15,1 0 1-15,4 4-2 16,1 1-9-16,0 4 9 15,6 3 0-15,1 1 1 16,6-2-1-16,7 1 0 0,3-2 0 16,5 1 0-16,11-6 0 15,9 0-1-15,11-1-6 16,9-5 4-16,9 6 2 16,0-6 0-16,7 6 1 15,11-3 1-15,2 4 13 16,4 0-14-16,3 2 0 15,2-3 15-15,2-2-15 16,0 2 0-16,3-2 0 16,1 3 9-16,6 2-8 15,3-3 6-15,5 3-6 16,2-2 7-16,5 2 1 16,6-2-8-16,1-4 3 15,6-2-4-15,7-9 0 16,2 0 0-16,6-9 9 0,3 0-9 15,0 0 0-15,0 0 1 16,-2 0 4-16,-1-9-4 16,1 2-1-16,1-3 0 15,2-3 0-15,-2-1 11 16,1 1-10-16,-2-1-1 16,-2-4 6-16,-3 1-6 15,-4-1 0-15,-3 1 0 16,-1-2 2-16,-6 0 0 15,4-2-2-15,-2 1 0 16,3-4 0-16,1 0 14 16,-1-2-3-16,-4-1-10 15,-7 4 1-15,-8-4 11 0,-10 2-13 16,-7 0 0-16,0 0 0 16,-9-4 13-16,-4 0-3 15,-6-2-5-15,-5 3-4 16,-7-6 15-16,-4 4-14 15,0-2 11-15,0 2 7 16,-13 0 0-16,-5-3-5 16,-4 2-15-16,-11-3 1 15,-3-1 0-15,-13 2-1 16,-11 2-7-16,-12 1-2 16,-12 4 2-16,-11 4 6 15,-17 6-6-15,-27 6 2 16,-19 2 5-16,-7 7 0 0,12 1-1 15,14 0 1-15,21 0-11 16,3 15-14-16,15 5-8 16,15 0-46-16,-21 14-27 15,31-8-47-15,4 0-106 0</inkml:trace>
  <inkml:trace contextRef="#ctx0" brushRef="#br0" timeOffset="104885.71">11675 14589 146 0,'0'0'410'0,"0"0"-278"16,0 0 40-16,0 0-52 16,0 0-53-16,0 0-43 15,0 0-24-15,-21 7 0 16,34 24 0-16,5 14 14 15,1 16 30-15,4 13-10 16,0 6 0-16,-2 10-4 16,2 4-1-16,-1 3-16 15,-5-3 3-15,0-6-16 16,-5 2 19-16,0-9-12 0,-1-1-6 16,0-4 24-16,1-4-7 15,-2-5 6-15,-1-2-9 16,3 0-14-16,-4-7 13 15,0-8-7-15,5-6-7 16,-7-11 0-16,3-10 1 16,-5-4 6-16,0-13-7 15,-4-4 0-15,4-2 0 16,-4 0 42-16,0 0 5 16,0 0-5-16,0 0-23 15,0 0-2-15,2-7-17 16,2 1-13-16,0-2 13 15,1 0 0-15,-1 2-9 16,0 2 8-16,4-1-15 0,-1 4 15 16,10-4 1-16,1 5 0 15,9-2 0-15,4 2-6 16,4 0 6-16,7 0-1 16,6 2 9-16,3 4-12 15,2 3 5-15,5 1-1 16,2-2 2-16,0 2 4 15,-4 2-6-15,-1 2 0 16,-1-4-4-16,-5 3 4 16,3-5 0-16,-2 5 0 15,6-5-1-15,5 2 1 16,1-5 0-16,5 1 0 16,-1-3 1-16,4 1 8 0,-1-4-9 15,0 0-16-15,-3 0 3 16,-1 0 11-16,-2 0 1 15,-6-9 0-15,-1 0-3 16,-2 1 3-16,-5 2 2 16,0-2-1-16,-4 4 0 15,1-1 1-15,1 0 5 16,0 2-6-16,0-2 1 16,4-3 3-16,-2 2-4 15,3 2-1-15,-2 0-5 16,4-2 6-16,0 2 1 15,6-1-1-15,4-3 1 16,7 3 8-16,2 1-8 0,4 0-2 16,-2 0 2-16,-5 2-1 15,-8 0 1-15,-9 0-1 16,-10-2-1-16,-14 4 1 16,-12-4 1-16,-7-2 0 15,-8 4 22-15,0-1 18 16,-2 1-18-16,0-3-23 15,0 1-20-15,0-4-57 16,-12-2-72-16,-7-5-101 16,-4 4-538-16</inkml:trace>
  <inkml:trace contextRef="#ctx0" brushRef="#br0" timeOffset="105943.38">14817 14379 140 0,'0'0'136'0,"0"0"-70"0,0 0-18 15,0 0-21-15,0 0-19 16,0 0-7-16,0 0-2 16,-38 3-11-16,28 1-1 15,2 0 3-15,4 2 10 16,-1-6 6-16,5 0-5 16,0 1 4-16,0-1 44 15,0 0-17-15,0 0-31 16,0 0-1-16,0 0-6 15,0 2 6-15,0-2-1 16,0 0 1-16,0 0 54 16,0 0 51-16,0 0-14 0,0 0-16 15,0 4-40-15,0 7-12 16,9 1-10-16,3 11-12 16,1 10 32-16,-1 7-9 15,0 8-3-15,-1 0 8 16,-1 6 4-16,-2 1-1 15,-3 2-22-15,1 6-2 16,-4-1 7-16,4 1-14 16,-2 2 5-16,0 0 12 15,1-4 19-15,0-2-3 16,5-5-6-16,-1 0-9 16,2-1 1-16,-2 0-13 15,3-6-6-15,-2-1-1 16,-1-4 1-16,3-2 5 0,1-6-6 15,-2 0 0-15,0-1 16 16,-2 0 0-16,-2-1-6 16,2 2-1-16,-3-6 0 15,-1 2 5-15,-1-3-8 16,0-4 1-16,2 4 9 16,-2-5 9-16,0 0-15 15,1 0 0-15,-1-4-10 16,0 0 15-16,-2-4-15 15,-2-2-1-15,3-6 0 16,-3-2 1-16,0-1 0 16,0-3 0-16,3 0 2 15,-3 0 11-15,0 0-13 0,0 0 0 16,0 0-1 0,-12-35-59-16,-5 1-127 0,-8-7-405 0</inkml:trace>
  <inkml:trace contextRef="#ctx0" brushRef="#br0" timeOffset="106537.58">12892 15400 130 0,'0'0'687'0,"0"0"-531"16,0 0-28-16,0 0-14 15,0 0-34-15,0 0-49 16,0 0 0-16,0-16-1 15,0 15 18-15,0 1-17 16,-11 0-30-16,-4-4 1 16,-6 4-2-16,0 0 0 15,0 0-1-15,3 0-13 16,5 12 13-16,7 15-9 16,3 3 10-16,3 8 9 15,0 5 9-15,18-1-8 16,6-7 1-16,5-3-11 15,3-8 27-15,1-5-20 0,2-5-7 16,3-10 0-16,3-4-28 16,-1 0-53-16,13-14-84 15,-9-6-106-15,-6 0-466 0</inkml:trace>
  <inkml:trace contextRef="#ctx0" brushRef="#br0" timeOffset="106884.11">13364 15430 451 0,'0'0'371'0,"0"0"-253"16,0 0-7-16,0 0-44 15,0 0-37-15,0 0-8 16,0 0-22-16,-116-30 0 16,103 44 8-16,3 2 5 15,2 0 13-15,8 0-8 0,0 2-1 16,0 2 2-16,23 1-9 15,4-2 3-15,2 2-1 16,2-2 1-16,-4-1-8 16,-6-1-5-16,-8-8 0 15,-3 4 2-15,-10-7-1 16,0 2-1-16,-2-4 16 16,-17 2-10-16,0-5 19 15,-6-1-25-15,1 0-1 16,2 0 0-16,2-11-31 15,3-3-18-15,7-8-39 16,10-10-38-16,0 6-10 16,0 3-192-16</inkml:trace>
  <inkml:trace contextRef="#ctx0" brushRef="#br0" timeOffset="107090.7">13531 15404 380 0,'5'0'212'0,"2"2"-85"15,1 16 28-15,4 8-66 16,1 4 7-16,0 2-15 16,3 0-34-16,-3 3-12 15,1-12-23-15,-3-1-1 16,-5-1-6-16,-4-7-5 16,-2-5-26-16,0 0-77 0,-4-9-35 15,-15 0-72-15,1-15-26 16,2-6-77-16</inkml:trace>
  <inkml:trace contextRef="#ctx0" brushRef="#br0" timeOffset="107290.4">13554 15374 126 0,'0'0'334'15,"0"0"-145"-15,0 0-37 16,0 0-32-16,0 0-15 16,0 0-41-16,140-14 16 15,-104 37 11-15,-3 4-38 16,-6 3-11-16,-4 3-26 15,-10-2-16-15,-9 3 16 16,-4-6-8-16,0 3-8 16,-7-7-19-16,-13-4-42 0,-11-2-23 15,4-9-77-15,5-4-147 0</inkml:trace>
  <inkml:trace contextRef="#ctx0" brushRef="#br0" timeOffset="107603.7">13975 15298 849 0,'0'0'175'16,"0"0"-111"-16,0 0 12 16,0 0-3-16,42 120-5 15,-36-76-39-15,2-2-10 16,-4 1-12-16,1-10-6 0,1-7 5 15,-4-8-6-15,3-5 0 16,-2-12 0-16,1 4 0 16,5-5 0-16,1 0 3 15,9 2 26-15,1-2 6 16,4 0-35-16,0 0 2 16,1 0 6-16,0 0-7 15,-4 0 10-15,0 0-11 16,-1-4-78-16,-7 4-63 15,-6 0-125-15</inkml:trace>
  <inkml:trace contextRef="#ctx0" brushRef="#br0" timeOffset="109375.02">7676 13558 816 0,'0'0'191'16,"0"0"-151"-16,0 0-10 0,0 0 7 16,0 0-3-1,0 0-27-15,114-115-6 0,-96 99 16 16,-3-2-2-16,-1 2 12 15,-3 0 20-15,-3 4 5 16,-1 2 15-16,-6 4-28 16,3 4-22-16,-4 2-1 15,2 0-16-15,3 4-13 16,1 14 13-16,3 8 12 16,0 4 8-16,0 3-8 15,-1-6-11-15,1-3 6 16,-3-2-7-16,-2-1-8 15,0-4-66-15,-2 0-71 16,-2-3-49-16,0-6-318 0</inkml:trace>
  <inkml:trace contextRef="#ctx0" brushRef="#br0" timeOffset="109876.75">7835 13266 751 0,'0'0'138'0,"0"0"-102"15,0 0-3-15,0 0 2 16,0 0-35-16,0 0 17 16,-132 0-17-16,105 18 31 0,1 3 31 15,3 1-7-15,1 2-9 16,7 3-11-16,1 6-16 15,5 1 16-15,5 4-35 16,4 0 11-16,0 0-1 16,0-4-5-16,13 0-4 15,7-6-2-15,7 1 11 16,4-5 4-16,5-5-13 16,4-2-1-16,3-5 1 15,3-6 7-15,3-6-8 16,2 0 0-16,3-6-10 15,1-11 9-15,-1-8-7 16,-5-2 7-16,-4-2 1 0,-12-2 1 16,-7-5 6-16,-12-2 2 15,-10-7-8-15,-4-8-2 16,-8-5-2-16,-24 0 2 16,-7 3 0-16,-11 10 0 15,-4 9-9-15,-4 16-3 16,0 14-4-16,1 6 11 15,-1 12-27-15,-12 39-44 16,15-2-79-16,13-5-236 0</inkml:trace>
  <inkml:trace contextRef="#ctx0" brushRef="#br0" timeOffset="110951.7">13803 13120 593 0,'0'0'152'0,"0"0"-108"15,0 0 39-15,0 0-20 16,0 0-32-16,0 0-24 15,0 0 23-15,-29 0 25 16,25-2-9-16,2-2 5 16,2 2-18-16,0 0 8 15,0-2-18-15,0-2-6 16,0-3-14-16,2 1-3 16,10-1-16-16,3 3 9 15,-1 0 6-15,1 6 0 16,1 0 0-16,1 0-10 15,-3 0 11-15,-1 14 0 0,-5 4-31 16,-5 4 2 0,-3 2 4-16,0 4 25 0,-22 0-10 15,-5 3 7-15,-4-5 3 16,2-2 0-16,4-4 0 16,5-5 1-16,9-2-1 15,5-5 0-15,6-2-3 16,0 2-12-16,2 2 15 15,15-2 31-15,3 2-4 16,3-4 5-16,2-4-17 16,-2 0 24-16,2-2-18 15,-4 0-6-15,-1 0-9 0,-3 0-6 16,-1 0-5-16,-1 0-58 16,8 0-55-16,-4 0-32 15,0 0-254-15</inkml:trace>
  <inkml:trace contextRef="#ctx0" brushRef="#br0" timeOffset="111569.39">13871 12976 641 0,'0'0'157'16,"0"0"-105"-16,0 0-4 16,0 0 37-16,0 0-53 15,0 0-15-15,-137-8 54 16,108 22-13-16,0 4-6 15,2 4-26-15,4 6-6 16,0 5 8-16,5 0-11 16,3 4-2-16,5-1-5 15,8 0-10-15,2 0 20 16,0-3-20-16,5 1 0 16,13-1 9-16,2-1-8 0,5-3-1 15,3-2 6-15,6-1-6 16,4-6 15-16,4-1-15 15,7-8-13-15,7-3 13 16,1-6-7-16,5-2 7 16,2 0 0-16,-5-2 1 15,1-15-1-15,-4 0 0 16,-4-7 0-16,-6-2 3 16,-5-2-3-16,-12-2 2 15,-8-4 14-15,-5-2-3 16,-9-7 11-16,-7-5-23 15,0-5 9-15,-11-6 8 0,-16-1-12 16,-8 4-6-16,-13 7 0 16,-9 12 7-16,-8 11-9 15,-35 15 2-15,-41 11-26 16,-46 11-26-16,-20 17-65 16,44 0-86-16,32-6-171 0</inkml:trace>
  <inkml:trace contextRef="#ctx0" brushRef="#br0" timeOffset="112804.69">4399 14447 755 0,'0'0'192'15,"0"0"-98"-15,0 0 50 16,0 0-29-16,0 0-50 16,0 0-33-16,0 0-10 15,-29-10 27-15,18 10-40 16,-7 4-9-16,-1 14-10 16,0 7 9-16,1 7-5 15,7 5 5-15,7 6-9 16,4 1 10-16,0 2 0 0,15 1 0 15,12-8 12 1,4 0-11-16,7-9 9 0,4-3-10 16,5-7 2-16,0-3 21 15,-1-7-23-15,-1-3-5 16,2-7 5-16,4 0 0 16,3-11 6-16,8-9-6 15,4-6 0-15,2-2 13 16,-6 2-13-16,-8-1 0 15,-10 5-6-15,-15 3-2 16,-9 3 8-16,-11-7 0 16,-7 2 1-16,-2-8 16 15,0-7-6-15,0-6 5 0,-15-8 6 16,-3 0-22-16,-5-4 10 16,-3 5-10-16,-1 13-6 15,-2 7 6-15,-6 8 1 16,-4 13 0-16,-9 4-1 15,-8 4 1-15,-6 0 3 16,-5 4-4-16,2 10-32 16,3 8 7-16,6 0-13 15,9 9-13-15,14 6-47 16,8 30-40-16,14-11-24 16,5-1-99-16</inkml:trace>
  <inkml:trace contextRef="#ctx0" brushRef="#br0" timeOffset="113160.71">4725 14945 633 0,'0'0'184'0,"0"0"-139"15,0 0 46-15,0 0 3 16,15 120 9-16,-11-83-40 0,-4-3-16 16,0-5 5-16,0-3-13 15,0-4-8-15,0-5 2 16,0-4-24-16,0 2 17 15,-7-5-17-15,-1 6-8 16,0-2-2-16,0-4-68 16,3 6-45-16,-1-10-48 15,4-2-60-15,0-4-373 0</inkml:trace>
  <inkml:trace contextRef="#ctx0" brushRef="#br0" timeOffset="113540.69">4731 15199 770 0,'0'0'163'16,"0"0"-118"-16,0 0 28 15,0 0-25-15,0 0-41 16,0 0-1-16,0 0 4 15,-33 10 18-15,19 7 5 16,1-3 0-16,-3 4-2 16,-4 4-11-16,-2 0-18 15,-9 2 16-15,-5 6-11 16,-7-2-6-16,-3 2 7 0,-6-4-2 16,4-2 3-16,-2-4-1 15,6-2-6-15,6-4 31 16,6-3-20-16,9-4-11 15,9-1-2-15,7-2 1 16,5-1-2-16,2-3-44 16,0 0-48-16,9 0 18 15,24 0-25-15,-2-4-47 16,-2-9-235-16</inkml:trace>
  <inkml:trace contextRef="#ctx0" brushRef="#br0" timeOffset="113800.74">4706 15258 28 0,'0'0'825'16,"0"0"-731"-16,0 0-52 16,0 0-36-16,0 0 17 15,121 29 0-15,-90-10-4 16,2-1-6-16,-4-5-5 15,-2 0-7-15,-8-3 10 16,0-2-11-16,-9 3-1 16,0-6-6-16,-3 1-19 15,-1 4-13-15,-6-6-57 16,0 2-168-16,0-2-368 0</inkml:trace>
  <inkml:trace contextRef="#ctx0" brushRef="#br0" timeOffset="114097.76">4773 15262 753 0,'0'0'182'16,"0"0"-143"-16,0 0-1 15,0 0-19-15,0 0 21 16,0 0 2-16,-25 138-6 15,21-92 16-15,-5 6-14 0,3 2-16 16,-4-4-4-16,2 3-17 16,-1-4 12-1,-1-4-13-15,4 4 1 0,-1-10 8 16,3-1-9-16,0-4-17 16,2-7-39-16,2-9-48 15,0-9-3-15,0-9-65 16,0-9-17-16,0-9-91 0</inkml:trace>
  <inkml:trace contextRef="#ctx0" brushRef="#br0" timeOffset="114465.7">4750 15745 446 0,'0'0'206'16,"0"0"-149"-16,0 0-47 15,0 0 17-15,0 0-18 16,0 0-8-16,0 0 18 16,0 11-1-16,0-1 34 15,0-1 26-15,-8 1-12 16,-3 3-14-16,-5 0-18 16,-4 5-8-16,-2 1 4 15,-7 6-30-15,-7 7 0 16,-4 3 33-16,-5 2 13 15,-4 4-5-15,1-3 2 0,3-2-21 16,9-8 36 0,7-6-31-16,12-10-21 0,5-2-5 15,8-1-1-15,2-8-8 16,2 2-31-16,0-3-35 16,0 0 3-16,8 0-26 15,23-4-20-15,1-15-75 16,-6-1-384-16</inkml:trace>
  <inkml:trace contextRef="#ctx0" brushRef="#br0" timeOffset="114759.24">4715 15855 653 0,'0'0'104'16,"0"0"-62"-16,0 0-10 15,0 0 23-15,0 0-8 16,143 58-6-16,-110-40 1 16,-4 5 0-16,0-9-5 15,-2 4 1-15,-5-8-38 16,0 6 6-16,-4-6-6 16,2 2 0-16,-5 2 2 15,3-6-2-15,-4 2 0 16,-1-2 9-16,-3-6-9 15,-4 2-62-15,-4 0-38 16,-2-4-102-16,0 0-55 16,0 0-131-16</inkml:trace>
  <inkml:trace contextRef="#ctx0" brushRef="#br0" timeOffset="117804.68">5199 14887 788 0,'0'0'170'0,"0"0"-118"15,0 0 24-15,0 0 23 16,0 0-35-16,0 0-7 15,-27-30-11-15,25 30 2 16,2 0-10-16,0 0-2 16,0 0-19-16,0 0-16 15,0 0 0-15,0 0 11 16,0 0-12-16,2 0-20 16,23 0-2-16,12 0 22 15,15 0 16-15,6 0-16 16,6 0 6-16,3-2-1 0,2-6-4 15,2-6-1-15,1 2 0 16,-1 2 0-16,0-3 6 16,1 5-6-16,-3 1 0 15,-1-2 4-15,-1 1-4 16,-2 0-1-16,-3-2 1 16,-4 1-19-16,-6 0 18 15,-8 1-5-15,-12 0-7 16,-11 6 13-16,-7-2 0 15,-7 4 0-15,-5-4 0 16,-2 4 1-16,2 0 6 16,-2 0-7-16,0 0-3 15,0-2-3-15,2 2 6 0,5-2 0 16,2-2-10-16,2-1 14 16,2 4-4-16,1-6 0 15,-5 3-4-15,-1-1-8 16,-2 3-4-16,-6 2 10 15,0 0 6-15,0 0-24 16,0 0-1-16,0 0-20 16,0 0-30-16,0 0-37 15,0 0-6-15,2 0-33 16,2-4-49-16,3-4-7 16,-3 0 46-16</inkml:trace>
  <inkml:trace contextRef="#ctx0" brushRef="#br0" timeOffset="118196.02">6342 14536 702 0,'0'0'107'0,"0"0"-63"16,0 0-29-16,0 0 1 16,0 0 16-16,0 0 7 15,0 0 11-15,84 11 4 16,-50-6-25-16,-1-1 14 0,0 0-34 16,1 6-9-1,1-4 1-15,1 2 2 0,-2-1-2 16,-5 2 2-16,-3 1 5 15,-6-4-8-15,-9 2 0 16,-5 4-16-16,-6 4 4 16,0 4 12-16,0 4 13 15,-6 7-3-15,-5-4-10 16,-5 3 5-16,-1 4-5 16,-12 22-60-16,4-8-50 15,3-8-125-15</inkml:trace>
  <inkml:trace contextRef="#ctx0" brushRef="#br0" timeOffset="119268.74">5336 15668 605 0,'0'0'112'16,"0"0"-74"-16,0 0 103 15,0 0-57-15,0 0-67 16,0 0 20-16,0 0 0 16,-26 0-5-16,26 0 1 15,0 0 9-15,0 0 5 16,0 0-14-16,-3 0-17 16,3 0 13-16,0 0-28 0,0 0-1 15,0 0-1-15,0 0-4 16,0 0 5-16,0 0 0 15,-2 0 0-15,2 5-5 16,0-5 5-16,0 0-16 16,0 0-3-16,21 0 19 15,8 0 15-15,8 0-13 16,13 0-1-16,12 0 27 16,9-12-8-16,14-4 28 15,6 0-16-15,7-2-19 16,2 0-2-16,-2 4-11 15,-1 0 0-15,-6 1 0 16,-5 1 0-16,-7 1 5 0,-8 3-5 16,-9-6 0-16,-10 5 8 15,-13-1-8-15,-10 2 0 16,-6 5 2-16,-6-1-2 16,-5-3 0-16,-3 5 0 15,-5 2 1-15,0-2 3 16,-2 2-4-16,2 0-1 15,-2 0 0-15,0-4 1 16,2 4 0-16,0 0-1 16,2-4 1-16,1 4 6 15,1-4-6-15,-4 2-6 16,0 0 6-16,-1 2 0 0,-1 0-1 16,0 0 1-1,0-2-11-15,2 2 9 0,2 0-11 16,-2-3-10-16,0 3 6 15,1 0-9-15,-4 0-37 16,-1 0-47-16,0 3-65 16,-4 11 18-16,-12-4-575 0</inkml:trace>
  <inkml:trace contextRef="#ctx0" brushRef="#br0" timeOffset="120200.68">5384 15534 758 0,'0'0'143'15,"0"0"-98"-15,0 0-44 16,0 0 24-16,0 0-24 15,0 0 1-15,0 0 25 16,20 0-2-16,-18 0 1 16,-2 0 19-16,0 0 4 15,0 4 7-15,0-4-22 16,0 0-23-16,0 6-1 16,-4 2-1-16,-12 6-2 15,-5 4 3-15,-2 4-8 16,0 1 7-16,3-1-9 0,2-8 0 15,2-2 0-15,6-2 0 16,0-2 0-16,6-4 0 16,1 1 2-16,1 0 0 15,2-2-2-15,0 1-11 16,0 1-1-16,0 5 2 16,0-6-4-16,0 4 3 15,16 3 11-15,8-4 2 16,13 3 8-16,0-4 2 15,5-2 9-15,1 0-5 16,-3 0-6-16,-7-4-10 16,-4 0 8-16,-8 4 2 15,-4-4-10-15,-3 5-2 0,-5-1-5 16,1 0 7-16,0 1-35 16,1 5-47-16,-3 2-82 15,-1-3-93-15</inkml:trace>
  <inkml:trace contextRef="#ctx0" brushRef="#br0" timeOffset="129382.87">7253 14586 314 0,'0'0'164'0,"0"0"-79"0,0 0-5 16,0 0 35-16,0 0-37 16,0 0-37-16,-2-6 9 15,-1 6-1-15,3-1-10 16,0 1 9-16,0 0-31 15,-2 0 34-15,2 0-31 16,0 0-20-16,0 0 7 16,0 0-5-16,0 0 4 15,0 0-6-15,0 12-6 16,0 17 6-16,0 13 0 16,0 8 0-16,0 9 19 15,0 3-5-15,0 2 8 16,0-2-3-16,5 0-19 0,2-4 32 15,3-4-14-15,1-5 4 16,1-5-21-16,-1-8 13 16,-3-8-13-16,2-6 0 15,-1-5 6-15,-3-9-3 16,-4-4-4-16,0-2-1 16,-2-2 1-16,0 0 7 15,0 0 6-15,0 0-13 16,0 0-5-16,0 0 4 15,3 0-49-15,0-6-14 16,1-25-46-16,0 1-52 16,0 0-142-16</inkml:trace>
  <inkml:trace contextRef="#ctx0" brushRef="#br0" timeOffset="130808.86">7260 14652 436 0,'0'0'131'0,"0"0"-67"16,0 0 27-16,0 0-11 15,0 0-36-15,0 0 18 16,0 0-9-16,-2 0-17 15,4 0-23-15,13-2-11 16,7-4 14-16,10 2-15 16,5 0 5-16,8 2 13 15,4 2 5-15,4 0-9 16,6 0 14-16,-4-1-19 0,6-8 26 16,-1 1-29-16,-2-2-7 15,-1-3 0-15,-4 4-7 16,-5 1 8-16,-8 2-2 15,-9 2 2-15,-9 2 9 16,-9 2-10-16,-8 0-19 16,-3 0 5-16,0 0 1 15,-2 0 13-15,0 0-1 16,3 0 10-16,-1 0-5 16,3 0-4-16,1 0-7 15,0 0-11-15,-1 0 18 16,-1 2 1-16,-1 2-1 15,0-4 1-15,-3 0 4 0,2 0-5 16,-2 0-1 0,2 0 0-16,0 4 0 0,0-4 1 15,0 2 0-15,3 2 0 16,-3 2-9-16,2 1 9 16,0 4-12-16,0-1 12 15,0-2-2-15,-2 3-4 16,0-5 5-16,0 1-6 15,-2-1 7-15,0 2 8 16,0 0-8-16,0-2-1 16,0 0 1-16,0 4 1 15,0-2-1-15,0 2 1 16,0 4 2-16,0 3-3 0,0 1-5 16,0 2 4-16,0 4 1 15,0 4 0-15,0 0 7 16,0 8-6-16,0 2 29 15,0 3-10-15,0 2 8 16,2-3-4-16,5-6-6 16,-1-4-4-16,2-3-14 15,-3-10 9-15,3 2 0 16,-4-2-9-16,0-7 2 16,2 3-1-16,-2-3 0 15,-2-2 3-15,0 0-4 16,-2 2-1-16,0-6 1 0,0-3 0 15,0 4 0 1,0-5 0-16,0 2 6 0,0-2 1 16,0 0-7-16,0 0-6 15,0 0 6-15,0 0 2 16,0 0-1-16,0 0-1 16,0 2 1-16,0 2 3 15,0-4-4-15,0 4-8 16,-4-4 7-16,0 0 1 15,-2 0 0-15,0 0 0 16,0 0 1-16,-3 0-6 16,-5 0 5-16,1 0-4 15,-3 0 3-15,-1 0 1 16,-6 0-1-16,-2 0 1 16,-6 0 0-16,-4 0 5 0,-7 0-5 15,-10 0 0-15,-2 4 3 16,-1-4-2-16,0 3-1 15,5 1 0-15,8 3 0 16,4-3 20-16,6 0-7 16,3 6-4-16,4-2-8 15,-7 2-1-15,-1 2 0 16,-3 2-1-16,0-6 2 16,3 3 18-16,2-6 4 15,6-2-14-15,5 0 2 16,9-3 8-16,4 0 2 15,7 0-21-15,0 0 5 16,0 0-18-16,0 0-4 0,0 0-25 16,11 0 32-16,3 0 9 15,3 0-60-15,8 0 20 16,20-4-54-16,-5 1-8 16,-3-6-205-16</inkml:trace>
  <inkml:trace contextRef="#ctx0" brushRef="#br0" timeOffset="131525.87">8777 14744 712 0,'0'0'183'0,"0"0"-128"0,0 0-13 16,0 0 16-1,0 0-28-15,0 0-28 0,0 0 4 16,8 30-6-16,4-3 74 16,-1 5-32-16,0 0 1 15,-2-2-4-15,0 2-30 16,-1-10 7-16,0-5-7 16,-1-2-9-16,-5-7 8 15,2-2-8-15,-2-2-27 16,0-4-21-16,-2 0-13 15,1 0-2-15,5 0 16 16,-4-14 2-16,1-9-33 0,-3-12-50 16,0 1-15-1,0 6-131-15</inkml:trace>
  <inkml:trace contextRef="#ctx0" brushRef="#br0" timeOffset="132799.32">8777 14744 367 0,'49'28'177'15,"-51"-29"-51"-15,0-4-24 16,2 1-27-16,0 3-49 16,0-2-13-16,0 2 15 15,0 1-18-15,0-3-9 16,0 3-1-16,2-2 7 16,11-2 5-16,5-1-12 15,4-2-3-15,5 4 3 16,0 0 4-16,4 3-4 0,0 0 0 15,2 0 0-15,3 3 3 16,0 0-3-16,4 0-1 16,2-3 1-16,3 0 2 15,-1 0 8-15,-4 0-10 16,-7 0 0-16,-4 0 5 16,-6 0-5-16,-3 0-10 15,-2 4 10-15,0 1 1 16,-3-5 1-16,2 0-2 15,2 0 7-15,1 0 2 16,0 0-9-16,-3 0 0 16,0 0 2-16,-7 0-2 15,0 0 0-15,-6 0 0 0,-4 0 0 16,2 0 6 0,-2 0 2-16,3 0 7 0,-1 0-1 15,2 0-12-15,-2 0-1 16,1 0-1-16,1 0 8 15,-4 0-6-15,0 0 8 16,0 0-10-16,0 0 14 16,0 0-12-16,0 0 8 15,0 0-10-15,0 0 1 16,0 4-3-16,0 2 2 16,3 7 0-16,-1-4 0 15,2 4 0-15,1 1 1 0,1 0-1 16,1-1 1-16,0 4 5 15,-3-7-6-15,3 1 0 16,-1-2 0-16,-1-2 7 16,-1 0-6-16,-4-1-1 15,0-2 1-15,0-4 4 16,0 0 3-16,0 0 7 16,0 4 2-16,0-4-4 15,0 2 7-15,-4 2-20 16,-5-1 0-16,-4 6 0 15,-1-7 6-15,-3 4-6 16,-1 0 1-16,-3 2 0 16,2 1 8-16,-4-1-9 0,3-2-3 15,3 1 3 1,0-1 1-16,7-6 0 0,-2 4 0 16,3-4 9-16,1 0-8 15,-1 0-2-15,-3 0 0 16,4 0 2-16,-3 0 1 15,-3 0-3-15,1 0 0 16,1 0 0-16,-3 0-1 16,1 0 1-16,-1 0-1 15,-1 0-1-15,-1 0 2 16,-2 4-8-16,2-2 8 16,-1 0 0-16,-1-2 0 15,5 2 0-15,1-2-7 16,-1 0 7-16,3 0 1 15,1 0 0-15,2 0-1 0,-1 0 1 16,1 0 9-16,-4 0-10 16,-1 0 0-16,-3 0 1 15,-2 0-1-15,-2 0 1 16,3 0-1-16,-1 0 1 16,-1 0-1-16,2-2 1 15,1 0-1-15,3 2 0 16,1-2 7-16,4 2 1 15,1-2 15-15,1 2-23 16,1-2 20-16,0 2-20 16,-1 0-9-16,-3 0 9 15,-4 0 0-15,-1 0 0 16,1 0 0-16,1 2 0 0,6 0 9 16,2 0-7-16,2-2 6 15,-1 0 4-15,3 0-12 16,0 0 0-16,0 0 2 15,0 0 6-15,0 0 1 16,0 0-9-16,0 0 0 16,0 0-1-16,0 0-27 15,0 0-38-15,5 0-46 16,3 0-41-16,4 0-90 0</inkml:trace>
  <inkml:trace contextRef="#ctx0" brushRef="#br0" timeOffset="137033.96">10007 14922 506 0,'0'0'124'0,"0"0"-103"15,0 0 50-15,0 0-7 16,0 0-28-16,0 0-18 16,-2-43-10-16,2 43 36 15,0 0-12-15,0 0-1 16,0 0 12-16,0 0-20 15,-3 0 2-15,3 0-8 16,-2 0-1-16,2 0 27 16,0 0-25-16,0 0-4 15,0 0-4-15,0 0-8 16,0 0-2-16,0 0 0 16,0 0 0-16,11 0 29 15,9 0-13-15,5-2-13 16,2-3 7-16,-3 4-1 15,0 1-9-15,-1 0 0 0,0 0 0 16,-4 0 1-16,1 0-1 16,5 0-1-16,6 3 1 15,7-3 0-15,6 0 0 16,3 0 0-16,5 0 9 16,-4 0 2-16,2 0-11 15,-2 0 0-15,-1 0-5 16,-2 0 5-16,-3 0 0 15,-4 0 0-15,-2 0 0 16,-3 0 7-16,-2 0-7 16,2 0-2-16,1 0 2 0,-3 0 0 15,0-2 2 1,0-2-2-16,-2 1 0 0,-4-1 0 16,-4 0 0-16,-9 2-2 15,-3 2 1-15,1 0 1 16,-4-3 0-16,1 3 0 15,4-1 1-15,0 1 3 16,2-4-4-16,3 4 0 16,1-6 0-16,2 3 0 15,-4-1 1-15,3 3-1 16,-2-2 1-16,-1 2 7 16,1 1-8-16,-1-5 0 0,4 2 20 15,0-2-4 1,1 1 3-16,3-1-17 0,-4-1 5 15,2 2 0-15,-5 0-7 16,-3 1-1-16,-5 2 1 16,-1 1 0-16,-4 0 1 15,-3 0-1-15,0 0 2 16,2 0 2-16,0-5-4 16,3 5-1-16,1-1 1 15,5-3 1-15,3-1 11 16,-1 2-12-16,-1-2-10 15,-2 1 10-15,-1 3 0 16,-5-2 1-16,2 3-2 16,-2-1 2-16,-2 1 5 15,0 0-6-15,3-3-5 0,-1 3 5 16,0-2 0-16,4 2-1 16,-4 0 1-16,0 0-14 15,-2 0 13-15,1 0-14 16,-3 0-8-16,0 0 10 15,0 0-19-15,0 0-13 16,0 0-24-16,0 0-8 16,0 0 5-16,-7 0-65 15,-5 0-68-15,2 0-199 0</inkml:trace>
  <inkml:trace contextRef="#ctx0" brushRef="#br0" timeOffset="146592.47">968 12129 952 0,'0'0'133'0,"0"0"-48"16,0 0 28-16,0 0-4 15,0 0-57-15,-3-3-30 16,3 0 23-16,0 3 0 16,0 0-26-16,0 0 17 15,0 0-35-15,0 0-1 16,0 0 0-16,0 0-47 0,0 0-59 16,0 0-70-16,0 0-13 15,0 18 83-15,0-1-54 16,0-3-176-16</inkml:trace>
  <inkml:trace contextRef="#ctx0" brushRef="#br0" timeOffset="147418.48">2529 12087 618 0,'0'0'252'15,"0"0"-182"-15,0 0-59 16,0 0-1-16,0 0 41 16,41 107-16-16,-33-77 9 0,1 2 6 15,-5 2-26-15,1-4 34 16,-3 2-32-16,1 0-13 15,-1-4-1-15,3 0-1 16,-3-4-10-16,2-4-1 16,3-7-17-16,-3-6-63 15,5-7-57-15,0 0-84 16,-5-11-7-16</inkml:trace>
  <inkml:trace contextRef="#ctx0" brushRef="#br0" timeOffset="147733.47">2242 12112 227 0,'0'0'665'0,"0"0"-571"15,0 0 47-15,0 0-13 16,0 0-30-16,0 0-81 16,0 0 6-16,85-54-16 15,-30 39 1-15,3 1 6 16,-2 0-2-16,-5 7-11 16,-9 0-1-16,-6 5-16 15,-3 0-21-15,-4 2-71 0,-2 0-41 16,2 0-21-16,-9 0-132 15,-4 0-284-15</inkml:trace>
  <inkml:trace contextRef="#ctx0" brushRef="#br0" timeOffset="148407.04">2786 11985 453 0,'0'0'163'16,"0"0"-104"-16,0 0 6 16,0 0 24-16,0 0 33 15,0 0-44-15,0 0-10 16,36 134 8-16,-26-100-15 15,1-1-16-15,1-1-33 16,-4-3-12-16,-1 0 27 16,0-1-27-16,-4-6 6 0,-1-7 2 15,-2-2-7-15,0-9-2 16,0-4-20-16,0 0 18 16,2-8-11-16,2-12-36 15,3-4-12-15,3 2 33 16,2 4 29-16,1 5 1 15,3 10-1-15,1 3 0 16,2 0 7-16,-1 18 20 16,4 5-9-16,-2 0 5 15,2 0-23-15,-2-4 9 16,0-7-9-16,1-2 1 16,-4-5-1-16,1-5 0 15,-1 0-1-15,0-5-31 0,-2-9-10 16,-4-4 3-16,-2 5-4 15,-3 0-1-15,-3 7 43 16,-3 6 1-16,2 0 0 16,0 0 8-16,3 8 8 15,4 7-5-15,0-2 2 16,7-1 6-16,-1-2 8 16,5-4-11-16,3-3-14 15,-4-3-2-15,4 0-13 16,-4-13 12-16,-3-3-14 15,0-2-14-15,-5-2 28 16,-2 0-6-16,-3 0-4 0,-6 2 10 16,0 2 2-1,0 0 13-15,0 1-14 0,-9 3-18 16,1 5 18-16,1 3 9 16,2 4-9-16,1 0 0 15,-1 0 0-15,1 1 0 16,2 12 0-16,-2-1 1 15,1-2 1-15,3 0-2 16,0-2 0-16,0-4-17 16,0-2-48-16,0-2-67 15,5 0-74-15,1 0-184 0</inkml:trace>
  <inkml:trace contextRef="#ctx0" brushRef="#br0" timeOffset="148865.26">3389 12187 555 0,'0'0'169'15,"0"0"-121"-15,0 0-2 16,0 0 7-16,0 0-22 15,0 0 21-15,0 0 4 16,-31 83-34-16,31-57 25 16,0-2 5-16,12 0-15 15,1-4-3-15,2-6-9 16,5-3-2-16,1-10-13 16,3-1 6-16,2 0 13 15,1-3-29-15,0-14-12 16,0-1-11-16,-8-4-42 15,4-17-28-15,-9 8-53 16,-6-3-115-16</inkml:trace>
  <inkml:trace contextRef="#ctx0" brushRef="#br0" timeOffset="149033.65">3630 11987 111 0,'0'0'707'0,"0"0"-623"15,0 0 0-15,0 0 52 16,23 109-51-16,-8-72-17 15,1-1-37-15,-1-2-30 16,1-1 19-16,-3-3-15 16,-1 0-5-16,-10 2-68 15,-2-6-78-15,0-10-121 0</inkml:trace>
  <inkml:trace contextRef="#ctx0" brushRef="#br0" timeOffset="149175.63">3612 12244 227 0,'0'0'705'0,"0"0"-566"16,0 0-49-16,0 0-42 16,0 0-15-16,0 0-33 15,0 0 0-15,78-60-48 16,-71 56-94-16,-7 4-207 0</inkml:trace>
  <inkml:trace contextRef="#ctx0" brushRef="#br0" timeOffset="149308.6">3612 12244 469 0,'-129'-92'604'0,"129"84"-590"16,29-10-14-16,0 1-36 16,-2 1-252-16</inkml:trace>
  <inkml:trace contextRef="#ctx0" brushRef="#br0" timeOffset="149439.56">3595 11949 960 0,'0'0'118'16,"0"0"-103"-16,0 0-15 0,0 0-104 16,-117 109-542-16</inkml:trace>
  <inkml:trace contextRef="#ctx0" brushRef="#br0" timeOffset="149556.79">3289 12114 864 0,'0'0'192'0,"0"0"-143"16,0 0-49-16,0 0-49 16,0 0-490-16</inkml:trace>
  <inkml:trace contextRef="#ctx0" brushRef="#br0" timeOffset="150269.09">4154 11834 1018 0,'0'0'175'0,"0"0"-160"16,0 0-14-16,2 138 32 15,9-77 1-15,3 2-15 16,1-6-19-16,3-7 2 16,2-9 12-16,0-7-13 15,-2-6-1-15,-1-6 8 16,1-6-8-16,1-6-58 15,-4-6-41-15,-1-4 7 16,-1 0 18-16,-3-11 25 0,-4-10 29 16,-6-8 14-1,0-2 6-15,0 1 3 0,0 2-3 16,-8 7 10-16,0 7 43 16,-3 7 7-16,1 5-13 15,4 2 18-15,-3 0-52 16,-1 2-1-16,2 12-12 15,1 3 0-15,3 6 21 16,4 1 1-16,0 0-2 16,0 2 2-16,7-4-2 15,11-1 6-15,3-6-14 16,6-5-12-16,2-2 16 0,2-6-16 16,-2-2 0-1,0 0 0-15,-5 0-13 0,-2 0 6 16,-7-8-4-16,-5-2-22 15,4-3 11-15,-5-2-23 16,-5-3-28-16,-4-12-3 16,0 4-132-16,0 4-122 0</inkml:trace>
  <inkml:trace contextRef="#ctx0" brushRef="#br0" timeOffset="150932.69">4559 12374 378 0,'0'0'516'0,"0"0"-434"15,0 0-56-15,0 0-13 16,0 0-3-16,0 0-9 15,0 0 0-15,120-102-1 16,-113 86 1-16,-5 4 3 16,-2 2-3-16,0 2 14 15,0 4-11-15,-4 0-3 16,-7 2-1-16,2 2 0 0,0 0 0 16,2 0 0-16,1 6 22 15,4 8 21-15,2 3 3 16,0 4-14-16,0 1 32 15,8 0-21-15,13 0-28 16,0-6 12-16,6-2-9 16,2-6-10-16,0-3 7 15,0-5-15-15,-2 0-31 16,0-13-57-16,-10-5-67 16,-5-4-212-16</inkml:trace>
  <inkml:trace contextRef="#ctx0" brushRef="#br0" timeOffset="151103.29">4573 12083 1083 0,'0'0'221'16,"0"0"-119"-16,0 0 60 16,0 0-64-16,0 0-98 15,0 0-15-15,0 0-33 16,55-67-106-16,-33 57-105 15,-3-3-346-15</inkml:trace>
  <inkml:trace contextRef="#ctx0" brushRef="#br0" timeOffset="151248.63">4737 11837 1189 0,'0'0'172'15,"0"0"-156"-15,0 0 7 16,0 0-23-16,3 116-7 15,-3-50-75-15,0-7-107 16,0-11-422-16</inkml:trace>
  <inkml:trace contextRef="#ctx0" brushRef="#br0" timeOffset="151760.51">5486 12239 849 0,'0'0'129'15,"0"0"-87"-15,0 0 5 16,0 0-35-16,0 0-6 16,0 0-6-16,0 0 0 15,-42-13 6-15,28 33 20 16,3 8 34-16,0 6 6 16,2 2-29-16,7 3 12 15,2-6-32-15,0-3-7 16,5-10-9-16,12-5-1 15,3-12-45-15,5-3-65 0,6-23-8 16,-5-7-85 0,-7-5-538-16</inkml:trace>
  <inkml:trace contextRef="#ctx0" brushRef="#br0" timeOffset="152109.66">5486 12239 639 0,'105'121'159'15,"-94"-90"-17"-15,9 12-8 16,2 6-47-16,5 1-29 15,-3 0-43-15,-1-2-14 16,-8-4 14-16,-9-3-13 16,-6-5-2-16,0-10-7 15,-10-7-9-15,-13-10 9 16,-3-9-9-16,-1 0 5 0,1-10 10 16,3-17 1-16,6-7-9 15,7-4 7-15,8-6-7 16,2-2-20-16,0-2-12 15,14-3-2-15,10 5 26 16,3 2 12-16,2 10 5 16,-3 10 7-16,-1 10-7 15,-6 9 5-15,-2 5-3 16,-4 0 2-16,0 13 25 16,-2 1-6-16,1-1-11 15,-1-3-6-15,0 3-6 16,0-5 0-16,2-4-48 15,-2-2-95-15,3-2-198 0</inkml:trace>
  <inkml:trace contextRef="#ctx0" brushRef="#br0" timeOffset="152498.76">6150 12214 641 0,'0'0'306'15,"0"0"-202"-15,0 0-19 16,0 0 1-16,0 0-44 16,0 0-41-16,0 0 39 15,-93 52-11-15,83-29-19 16,6-4 9-16,-1-1-10 16,5-3-9-16,0-4-9 0,0-5-46 15,9-4 3-15,7-2-60 16,2 0 27-16,0-19-7 15,-2-2-89-15,-6-3-64 16,-3 4 34-16,-4 6 211 16,0 5 147-16,1 9 55 15,-2 0-63-15,2 5-38 16,2 11-29-16,5 4-30 16,3-2-14-16,1-2-15 15,6-4 17-15,-1-6-30 16,2-5-13-16,-2-1-32 15,0 0-17-15,0-23-67 16,-6 1-93-16,-3 3-28 0</inkml:trace>
  <inkml:trace contextRef="#ctx0" brushRef="#br0" timeOffset="152703.32">6368 12256 55 0,'0'0'323'0,"0"0"-135"16,0 0-17-16,0 0-58 16,0 0-49-16,0 0-12 15,0 0-32-15,88 62-20 16,-69-58 6-16,-3-4-6 15,-1 0 0-15,-5 0 10 16,-6-10 13-16,-4-5 42 16,0 2 17-16,0-3-5 15,-4 0-17-15,-15 0-14 16,-1 4-20-16,-6 0-26 16,-7 2-16-16,-33 5-32 0,11 2-68 15,1 3-166-15</inkml:trace>
  <inkml:trace contextRef="#ctx0" brushRef="#br0" timeOffset="152870.49">5753 12096 1495 0,'0'0'217'0,"0"0"-150"16,0 0-36-16,0 0-31 15,0 0-218-15,0 0-123 16,0 0-587-16</inkml:trace>
  <inkml:trace contextRef="#ctx0" brushRef="#br0" timeOffset="153319.18">7088 12068 973 0,'0'0'135'15,"0"0"-102"-15,0 0 9 16,0 0-42-16,0 0 0 15,0 0 0-15,0 0 0 16,-76 101 16-16,68-70 22 16,3-5-20-16,5-5 14 0,0 0-21 15,9-6-10 1,13-7-2-16,9-2-35 0,16-6-54 16,-7-7-66-16,-7-11-347 0</inkml:trace>
  <inkml:trace contextRef="#ctx0" brushRef="#br0" timeOffset="153534.94">7102 11717 927 0,'0'0'140'0,"0"0"-117"0,0 0 51 15,37 136-1 1,-12-74-40-16,2-5 5 0,-3 0 14 15,0-8-35-15,-3-9-2 16,-6-6-7-16,-1-4-3 16,-6-4-5-16,-5-2-71 15,-3-6-99-15,0-10-139 0</inkml:trace>
  <inkml:trace contextRef="#ctx0" brushRef="#br0" timeOffset="153712.85">7342 12126 827 0,'0'0'135'0,"0"0"-111"15,0 0-6-15,0 0-11 0,0 0-6 16,0 0-1-16,0 0-26 16,49 90-31-16,-49-90-65 15,0 0 8-15,0-2-247 0</inkml:trace>
  <inkml:trace contextRef="#ctx0" brushRef="#br0" timeOffset="155476.6">7366 12108 371 0,'0'0'78'0,"0"0"-63"16,0 0 1-16,0 0 1 16,0 0-1-16,0 0 36 0,0 0 49 15,18-17 8 1,-18 15-22-16,0 0-18 0,0 1 1 15,0-2-21 1,0 2-6-16,0-2-1 0,0 2-23 16,0 1 2-16,0 0-21 15,0 0 0-15,0 0 1 16,0 0 0-16,0 0 0 16,0 0-1-16,0 0 0 15,0 0-1-15,0 8-8 16,0 8 9-16,3 4 0 15,5 2 0-15,2-2 1 16,-2-4-2-16,1-5 8 16,2-2 3-16,-5-6 6 0,4 2 8 15,-1-4 0-15,0 2-6 16,2-1-8-16,0-2-10 16,1 0-21-16,0 0-3 15,2 0-63-15,5-5-13 16,-2-7-33-16,-4 1-179 0</inkml:trace>
  <inkml:trace contextRef="#ctx0" brushRef="#br0" timeOffset="156073.64">7650 12202 584 0,'0'0'236'0,"0"0"-142"0,0 0-19 16,0 0-12-1,0 0-32-15,0 0-21 0,0 0-9 16,73-56 20-16,-71 43-21 16,-2 2 0-16,0 1-6 15,0 1-3-15,-8 3 8 16,-4 0 0-16,-1 4 1 16,-1 2 1-16,3 0-1 15,-2 2-11-15,2 13 10 16,2 2 1-16,5 6 1 15,1-1 12-15,3-3-13 16,0 2 36-16,3-3-22 16,10-4 1-16,0-4-5 15,5-4-10-15,2-4 0 16,0-2 0-16,2 0-49 0,3-8 36 16,-3-8-24-16,-1-4-32 15,-6 2-23-15,-4 4 29 16,-4 4 55-16,-3 4 8 15,-1 4 39-15,-3 2 13 16,0 0-28-16,0 0 2 16,0 2 16-16,2 5-13 15,-2 4-1-15,0-5-12 16,0 0-16-16,0-2 21 16,0-4-21-16,0 0 0 15,2 0 6-15,2 0 4 16,3 0 13-16,7-13-23 15,1 2 0-15,5-1 5 16,3 6-5-16,-2 4-10 0,2 2 10 16,-3 0 0-16,0 12 16 15,-4 7-15-15,-3 6 1 16,-8 3-4-16,-1 0-31 16,-4 6-41-16,0-8-102 15,-5-8-526-15</inkml:trace>
  <inkml:trace contextRef="#ctx0" brushRef="#br0" timeOffset="156203.74">7875 12461 548 0,'0'0'371'0,"0"0"-259"0,0 0-4 16,0 0-20 0,0 0-88-16,0 0-57 0,0 0-150 15,-16-58-78-15</inkml:trace>
  <inkml:trace contextRef="#ctx0" brushRef="#br0" timeOffset="156334.94">7812 12064 468 0,'0'0'233'0,"0"0"-111"16,0 0-18-16,0 0-26 16,0 0-26-16,123-79-36 15,-112 79-16-15,-7 4-55 16,-4 13-231-16</inkml:trace>
  <inkml:trace contextRef="#ctx0" brushRef="#br0" timeOffset="156474.06">7474 12003 1272 0,'0'0'180'15,"0"0"-131"-15,0 0-49 16,0 0-96-16,0 0-172 0</inkml:trace>
  <inkml:trace contextRef="#ctx0" brushRef="#br0" timeOffset="156775.4">8675 11690 1098 0,'0'0'181'0,"0"0"-141"16,0 0-40-16,0 0-22 16,0 0 22-16,-7 126 9 15,7-59 6-15,0-3 12 16,2-5-9-16,5-9-8 15,-1-9-6-15,5-2-2 0,1-3-4 16,1 1-2 0,5 16-112-16,-5-9-93 0,1-10-533 0</inkml:trace>
  <inkml:trace contextRef="#ctx0" brushRef="#br0" timeOffset="157142.54">9363 11971 702 0,'0'0'112'16,"0"0"-71"-16,0 0-4 16,0 0 2-16,0 0-10 15,0 0-16-15,0 0 28 16,-119 18 20-16,107 5-17 16,3 4 17-16,-1 3-9 15,8 3-33-15,2-3 7 16,0-4-10-16,8-6-4 15,13-2 12-15,2-6-17 16,4-6-7-16,17-6-9 16,-7 0-87-16,-4 0-138 0</inkml:trace>
  <inkml:trace contextRef="#ctx0" brushRef="#br0" timeOffset="157578.26">9880 11914 204 0,'0'0'546'0,"0"0"-447"16,0 0 16-16,0 0-6 15,0 0-36-15,0 0-33 16,0 0-39-16,-56-33 12 16,33 33-13-16,4 2 0 15,-1 14 0-15,-1 0 0 16,8 4 7-16,5-2-6 16,8 0-1-16,0 0 28 15,0-1-28-15,15 0 0 16,3-1 13-16,-1-3-11 15,-1-1-1-15,-5-5 2 16,-7 0 4-16,-1-2-4 16,-3 1-3-16,0 2-5 15,-13 1 5-15,-3-1 0 0,0-4-8 16,4-3-6-16,0-1-33 16,7-1 1-16,1-14-104 15,4-1-196-15</inkml:trace>
  <inkml:trace contextRef="#ctx0" brushRef="#br0" timeOffset="157920.59">10071 11851 760 0,'0'0'172'0,"0"0"-119"15,0 0-14-15,0 0-20 16,0 0-7-16,-116 32 2 15,97-16-12-15,5-1 24 16,5-4-25-16,9 1 6 16,0-2-2-16,0 5 18 15,21-2-16-15,2 3-7 16,8 1 1-16,4 0 20 16,-4-1-21-16,-2-1-6 15,-5-2 6-15,-10 0 12 16,-6-4-12-16,-8 0 0 15,0-3 1-15,-6 2 54 16,-17 1-26-16,-4 0-10 16,-2-4-19-16,3-2-20 15,0-3-31-15,-1-4-30 0,4-14-78 16,7-4-233-16</inkml:trace>
  <inkml:trace contextRef="#ctx0" brushRef="#br0" timeOffset="158242.59">10092 11289 530 0,'0'0'166'0,"0"0"-71"16,0 0 4-16,151 43 10 15,-102-6-16-15,0 12-34 16,1 5 15-16,-6 8-9 16,-5 4-5-16,-5 1-26 15,-7 0-19-15,-9-4 4 16,-9-3-12-16,-9-6-4 16,0-6 6-16,-5-6-9 15,-15-6 0-15,-2-8-13 16,0-4-29-16,-4-5-19 15,-6-9-49-15,3-5-48 16,4-5-238-16</inkml:trace>
  <inkml:trace contextRef="#ctx0" brushRef="#br0" timeOffset="159480.57">8808 11570 605 0,'0'0'177'15,"0"0"-90"-15,0 0 39 16,0 0-30-16,0 0-41 16,0 0-13-16,0 0 9 15,0-26 3-15,0 26-21 16,-4 0-26-16,-7 0 15 15,-5 0-18-15,-5 0-3 0,0 0-2 16,-4 7 2-16,0 6-3 16,5 1 2-16,5 4-15 15,2 4 14-15,3 6 1 16,4 4-8-16,4 7 8 16,0 2 0-16,-1 4-1 15,3 3 1-15,-2 0-3 16,-2 2 2-16,2-2 1 15,2-2 0-15,0-3 0 16,0-7 1-16,0-2 19 16,3-6-20-16,9-4 0 15,1-2 21-15,3-2-13 16,-1-2 2-16,3 0-7 0,0-4 4 16,0-2-11-16,0 0 4 15,-3-2-34-15,-1 0-28 16,1 4-64-16,-2-4-74 15,-6-4-522-15</inkml:trace>
  <inkml:trace contextRef="#ctx0" brushRef="#br0" timeOffset="194271.99">18266 758 42 0,'0'0'167'0,"0"0"-90"16,0 0-38-16,0 0-2 16,0 0 34-16,0 0 20 15,-4 0-13-15,2 0-13 16,2 0 3-16,0 0 1 15,0 0-26-15,0 0-1 16,0 0-6-16,-3 0 0 16,3 0 6-16,0 0 9 15,-2 0-9-15,0 0-6 16,2 0-6-16,-2 0-4 16,2 0-4-16,0 0-12 15,0 0 22-15,0 0-3 16,0 0-6-16,0 0-1 15,0 0-5-15,0 0 7 0,0 0-3 16,0 0-6-16,0 0-3 16,0 0-11-16,0 0 12 15,0 0-12-15,0 0-1 16,0 0 13-16,0 0-5 16,0 0-7-16,0 0 3 15,0 0-1-15,0 0-3 16,4 0 0-16,1 0 0 15,-3 0 3-15,2 0-3 16,0 0-1-16,-2 0 1 0,1 0-1 16,2 2 1-16,-3 0-1 15,2 2-8-15,1-1 3 16,-1 2-1-16,0-2-2 16,-2 3 1-16,4 0-5 15,-4 3 5-15,-2-1-10 16,0 2 3-16,0 4 9 15,-8 0 6-15,-4 2 0 16,-2 0 1-16,3 0-1 16,-2-1 10-16,-1-2-10 15,-1-1-1-15,-6 0 1 16,1 1 0-16,-1-1 0 16,0-3 1-16,8-1 8 15,4-2 0-15,4-4-8 16,5-2 1-16,0 0 6 0,0 0-8 15,0 0 0-15,0 0-20 16,0 0-34-16,7 0-52 16,0 0-57-16,-3 0-175 0</inkml:trace>
  <inkml:trace contextRef="#ctx0" brushRef="#br0" timeOffset="-206655.3">13977 2460 1018 0,'0'0'107'0,"0"0"-74"0,0 0 28 16,0 0 6-16,0 0-2 16,0 0-36-16,-8 0-14 15,8 0-4-15,0 3-1 16,8-2 6-16,5 1 28 16,8 1-3-16,5-3 14 15,10 0 0-15,6 0-16 16,9 0 8-16,5-3-7 15,0 0-24-15,2 0-15 16,-5 1 9-16,-1 2-9 16,-8 0-1-16,-6 0 0 15,-9 0 0-15,-9 0 2 16,-6 0-2-16,-10 0-20 0,-2 0-54 16,0 0-14-16,-2 0-63 15,5 0-42-15,-1-1-76 16,-2-6-493-16</inkml:trace>
  <inkml:trace contextRef="#ctx0" brushRef="#br0" timeOffset="-204297.91">15581 2163 894 0,'0'0'144'0,"0"0"-119"16,0 0 30-16,0 0-4 15,0 0-15-15,0 0-36 16,0 0 19-16,-4-48-19 15,4 42 1-15,0 0 25 16,0-1 23-16,0 0-4 16,0 1 2-16,-2-2-46 15,-7 0 16-15,0 4-17 16,0 2-14-16,0 2 5 16,-5 0-16-16,2 0 12 15,-2 12 4-15,-2 11-7 16,0 14 15-16,3 10-5 15,3 5 4-15,4 2 1 16,6 0 1-16,0-4 0 0,4-6-2 16,13-8 8-16,7-5 4 15,6-9-9-15,1-11-1 16,6-7-1-16,5-4-14 16,3-8-19-16,0-15-29 15,-5-13-19-15,-6 3 27 16,-13 1 13-16,-5 6 17 15,-7 9 25-15,-5 8 15 16,-4 9 3-16,2 0 16 16,2 9-33-16,2 10 39 0,2 3-21 15,3 1 12 1,3-2-13-16,1-3-6 0,4-2-6 16,-2-6 2-16,3-4 1 15,-1-3 6-15,-4-3-7 16,-1 0-7-16,-4 0 0 15,-5-9 0-15,-3-3 15 16,-2-5-15-16,0-4-1 16,0-1 22-16,-13-2-22 15,-3-2-49-15,-4 2-9 16,-4-1-56-16,-1 6-45 16,0 3-95-16,1 4 39 15,6 4 165-15,2 2 50 0,8 2 75 16,1-3 81-1,7 2 30-15,0-6-78 0,0-1-54 16,15-3-30-16,8 0 22 16,4 4-15-16,-1 4-2 15,-3 7-8-15,-8 0-3 16,-10 22-4-16,-5 10-14 16,-3 27-17-16,-14-9-30 15,-1-6-115-15</inkml:trace>
  <inkml:trace contextRef="#ctx0" brushRef="#br0" timeOffset="-203889.43">16250 2476 783 0,'0'0'348'16,"0"0"-297"-16,0 0-39 16,0 0-12-16,78-110 0 15,-56 88-29-15,-4 5-52 16,-5 9 41-16,-4 1 14 16,-7 7 26-16,0 0 2 15,-2 2-1-15,6 13 34 16,2 8-9-16,3-1 19 15,5 2-22-15,1-2-22 0,1-4 16 16,3-2-2-16,-6-6-8 16,-6-3-1-16,-2 0-5 15,-7-3 11 1,0 2-12-16,0-2 1 0,-2 5 14 16,-12-3-15-16,3 0 0 15,-1-5-16-15,4-1-41 16,3-1-18-16,5-18-71 15,0-1-124-15</inkml:trace>
  <inkml:trace contextRef="#ctx0" brushRef="#br0" timeOffset="-203631.32">16639 2316 570 0,'0'0'114'0,"0"0"4"0,0 0 14 15,0 0-60-15,0 0-5 16,0 0-17-16,23 105-38 15,-15-88 7-15,5-5-6 16,-1-4-12-16,4-3-1 16,-3-5 1-16,1 0-1 15,-3 0-3-15,-5 0 3 16,-1-9 9-16,-5-3 36 16,0-3-2-16,-5 1 8 15,-10-3-31-15,-5 1-7 16,-5 0-13-16,-2 4-45 15,-12 0-42-15,5 4-93 16,5 0-167-16</inkml:trace>
  <inkml:trace contextRef="#ctx0" brushRef="#br0" timeOffset="-203511.5">16639 2316 912 0</inkml:trace>
  <inkml:trace contextRef="#ctx0" brushRef="#br0" timeOffset="-203448.31">16639 2316 912 0,'-117'-133'197'0,"117"127"-123"0,4-2-18 0,9 2-31 0,3 0-25 15,-3 4-63-15,-2 0-51 16,-1 2-89-16,-6-2-448 0</inkml:trace>
  <inkml:trace contextRef="#ctx0" brushRef="#br0" timeOffset="-203324.32">16613 2089 788 0,'0'0'264'15,"0"0"-157"-15,0 0-18 16,0 0-33-16,0 0-33 16,0 0-10-16,0 0-13 15,0 0-28-15,42 132-94 16,-42-104-137-16</inkml:trace>
  <inkml:trace contextRef="#ctx0" brushRef="#br0" timeOffset="-202906.21">17275 2320 821 0,'0'0'127'0,"0"0"-85"15,0 0-9-15,0 0 1 16,0 0-11-16,0 0 0 16,-90 112 26-16,84-81 2 15,4-6-27-15,2-5-15 16,0-5-7-16,15-10-4 16,10-5-9-16,4 0-26 15,13-44-48-15,-8 2-87 16,-8-4-211-16</inkml:trace>
  <inkml:trace contextRef="#ctx0" brushRef="#br0" timeOffset="-202714.32">17366 1977 854 0,'0'0'163'0,"0"0"-111"0,0 0 71 16,0 0-32-16,0 142-25 15,0-88-33-15,7 0-5 16,4 1-8-16,2-10-14 15,0-2 10-15,3-7-16 16,-1-10-1-16,4-6-32 16,-1-9-51-16,13-11-42 15,-7-15-32-15,-2-12-109 0</inkml:trace>
  <inkml:trace contextRef="#ctx0" brushRef="#br0" timeOffset="-202424.31">17603 2306 160 0,'0'0'618'0,"0"0"-508"0,0 0 36 15,0 0-10-15,15 110-55 16,-7-82-30-16,6-3-27 16,-1-8-8-16,1-5-16 15,-1-8-24-15,-1-4 3 16,1 0-29-16,-2-16 5 16,0-7-36-16,-2-2 7 15,0 6 31-15,-2 6 31 16,-3 11 12-16,1 2 18 15,1 12 41-15,5 14 38 16,1 2-10-16,1 3-17 16,3-8-28-16,-1-1-32 15,3-8-10-15,-3-4 0 0,1-7-6 16,-5-3-78 0,-5-16-15-16,-3-11-48 0,-3-2-371 0</inkml:trace>
  <inkml:trace contextRef="#ctx0" brushRef="#br0" timeOffset="-202240.99">17729 2304 709 0,'0'0'223'0,"0"0"-110"16,0 0 30-16,0 0-38 15,0 0-42-15,0 0-10 16,0 0 5-16,92-21-31 15,-84 36-27-15,-1 3-40 0,-7 2-79 16,-4-2-117-16,-9-8-718 0</inkml:trace>
  <inkml:trace contextRef="#ctx0" brushRef="#br0" timeOffset="-202036.42">17754 2155 1250 0,'0'0'215'16,"0"0"-154"-16,0 0 6 16,0 0-66-16,0 0-1 15,0 0-125-15,0 0 35 16,117-116-32-16,-117 100 17 16,0 8 54-16,0 8 16 0,-17 4-28 15,-1 16-73-15,3 0-488 16</inkml:trace>
  <inkml:trace contextRef="#ctx0" brushRef="#br0" timeOffset="-200978.33">18223 2564 993 0,'0'0'133'16,"0"0"-113"-16,0 0-1 16,0 0-19-16,86-160-2 15,-40 85-15-15,4-6 17 16,-6-5 0-16,-13 3-19 16,-8 13-76-16,-17 18 50 15,-6 16-20-15,0 14 36 16,0 12 29-16,-9 6 20 15,-5 4-4-15,-1 0-16 16,-1 20 2-16,-3 14 17 16,1 10 42-16,0 8 20 15,4 8 6-15,6-2-22 16,1 1-16-16,7-5-5 0,0-6-20 16,0-2 1-16,9-2-16 15,9-2-8-15,-3-4 6 16,4-3-6-16,-2-8-1 15,-1-7-2-15,-3-8-27 16,3-8-1-16,-3-4-11 16,3-5 11-16,-3-24-14 15,0-9-58-15,-1-6-37 16,-2-1-19-16,-1 10 128 16,-2 12 30-16,2 12 75 15,0 11 2-15,2 0-4 16,2 19 42-16,0 8-4 15,1 5-21-15,1-2-49 0,1-2-8 16,5-3-32 0,-3-8 5-16,4-5-6 0,-2-8-26 15,-1-4 10-15,0 0-15 16,-6-16 11-16,1-10 10 16,-6-7-37-16,-1 2-9 15,-5 1 30-15,-2 6 26 16,0 7 1-16,0 6 31 15,0 7 21-15,0 4 8 16,-2 0-36-16,-7 0-19 16,-3 9-6-16,1 4 0 15,3 3 7-15,4 5-6 0,1-4 0 16,3 1-1 0,0 0 1-16,0-2 0 0,9-4-1 15,6-4-5-15,3-2 4 16,5-6-18-16,4 0-19 15,2 0-8-15,-1-14-55 16,-3-9-21-16,-7 0 18 16,-5-4 7-16,-9 6 80 15,-2 7 17-15,-2 5 98 16,0 9 18-16,0 0-58 16,0 3-27-16,0 15 48 15,0 3 32-15,7 0-46 16,2 2-31-16,2-6-15 15,3-3-8-15,-1-4-11 16,3-4-17-16,-1-6-25 0,-1 0-5 16,1-9 24-16,-1-12-28 15,-3-1-17-15,0 4 45 16,-4 5 23-16,-3 7 20 16,-1 6 15-16,1 0 3 15,0 5 37-15,0 5-4 16,5 2-37-16,3-3-15 15,1-3-14-15,1-3-5 16,1-3-39-16,-1 0-65 16,-6 0-106-16,-5-8-774 0</inkml:trace>
  <inkml:trace contextRef="#ctx0" brushRef="#br0" timeOffset="-200848.31">19095 2729 940 0,'0'0'214'0,"0"0"-149"16,0 0-65-16,0 0-1 16,0 0-199-16,0 0-648 0</inkml:trace>
  <inkml:trace contextRef="#ctx0" brushRef="#br0" timeOffset="-200699.02">18945 2209 819 0,'0'0'286'0,"0"0"-197"0,0 0 5 16,0 0 15 0,0 0-67-16,117 7-42 0,-101 6-31 15,-16 10-94-15,0-4-86 16,-8-2-368-16</inkml:trace>
  <inkml:trace contextRef="#ctx0" brushRef="#br0" timeOffset="-200566.37">18587 2189 1287 0,'0'0'252'0,"0"0"-179"15,0 0 36-15,0 0-109 16,0 0-62-16,0 0-242 16,0 0-319-16</inkml:trace>
  <inkml:trace contextRef="#ctx0" brushRef="#br0" timeOffset="-199808.37">20138 2260 755 0,'0'0'391'0,"0"0"-285"15,0 0-20-15,0 0 25 16,0 0-60-1,0 0-25-15,0 0-26 0,0 4 1 16,0-4 14-16,0-4 24 16,-9-14-19-16,-7-4-9 15,-1-9-10-15,-4-1 15 16,3-2-16-16,3-1-12 16,6 4-3-16,5 5 15 15,4 8-10-15,0 4 0 16,0 4-3-16,15 2 12 15,-2 6-11-15,3 2-4 16,-1 2 5-16,-1 18-21 16,-3 10-13-16,-9 6 16 15,-2 4 1-15,-2 4 11 0,-19-1-11 16,-8-4-15 0,2-6 8-16,2-10 10 0,9-5 24 15,5-6 1-15,9-7-9 16,2 0 9-16,0 2 8 15,15 3 14-15,10 2 20 16,4 0 0-16,6-2-7 16,4-4 4-16,-4-4-6 15,-1 0-5-15,-5-2-28 16,-10 0-6-16,-1 0-78 16,-7 4-75-16,-3 2-116 0</inkml:trace>
  <inkml:trace contextRef="#ctx0" brushRef="#br0" timeOffset="-197496.42">20617 1955 375 0,'0'0'179'0,"0"0"-117"16,0 0 11-16,0 0 2 16,0 0-17-16,0 0-23 15,0 0 8-15,0 0 45 0,0 0-11 16,0 0-3-16,0 0-3 15,0 0-28-15,0 0-11 16,0 3-32-16,0 12 3 16,0 8-3-16,9 16 13 15,2 9-6-15,3 7 29 16,-1 5-17-16,3-5-1 16,-4-6-10-16,-1-7-2 15,1-10 1-15,-5-10-5 16,-1-7-2-16,-4-8 1 15,3-7 0-15,0 0 9 16,3 0-10-16,5-16 0 16,8-8 0-16,1-2-7 0,2 1-10 15,-4 3 5-15,-1 9 5 16,-6 8 5-16,-5 5-12 16,2 0 2-16,-4 3 12 15,1 9 10-15,1 0-8 16,2-2 6-16,1 0-7 15,5-2 10-15,1-4-11 16,6-4-25-16,1 0 0 16,0 0-40-16,-2-6-25 15,-3-9 9-15,-8-5 8 16,-7 1 21-16,-4-5 23 16,0-1 12-16,0 6 17 15,-9 1 21-15,1 7 16 0,-2 8 1 16,3 3-28-16,1 0 12 15,0 0-20-15,-1 3 5 16,0 12 18-16,3 0 5 16,-1 6-1-16,5 4 3 15,0 2-13-15,0 3 11 16,0-2-7-16,13-4-8 16,5-2 8-16,3-7-11 15,0-8 2-15,4-6-14 16,2-1 2-16,-4 0-4 15,-1-17-44-15,-11-16-61 16,-7 4-29-16,-4 3-149 0</inkml:trace>
  <inkml:trace contextRef="#ctx0" brushRef="#br0" timeOffset="-197319.28">20994 2173 468 0,'0'0'311'15,"0"0"-169"-15,0 0 23 16,0 0-31-16,0 0-82 15,-5-106-36-15,26 94 2 16,5 3 2-16,0 8-14 16,1 1-6-16,-2 1-8 15,-6 26-56-15,2 32-78 16,-8-3-49-16,-4 0-477 0</inkml:trace>
  <inkml:trace contextRef="#ctx0" brushRef="#br0" timeOffset="-197207.31">21179 2685 1013 0,'0'0'179'0,"0"0"-99"15,0 0-80-15,0 0-146 0</inkml:trace>
  <inkml:trace contextRef="#ctx0" brushRef="#br0" timeOffset="-196153.32">21825 2109 735 0,'0'0'201'0,"0"0"-142"0,0 0 61 15,0 0-13 1,0 0-53-16,0 0-54 0,0 0 17 16,-29-13-17-16,8 13-4 15,-3 0 4-15,-5 0 19 16,3 17 4-16,1 5-13 15,7 2-10-15,5 2 28 16,6-2-27-16,4-4-1 16,3-1 1-16,0-5-1 15,18-6-7-15,7-8-19 16,5 0-9-16,5-10-17 16,-2-17-48-16,-6-4-12 15,-7 0 23-15,-9 5 15 16,-5 8 74-16,-1 14 40 0,-1 4 10 15,4 18-25-15,4 26 43 16,5 17 43-16,-2 12 5 16,1 2-49-16,-3-5-21 15,-3-6-30-15,2-10-15 16,-1-9-2-16,-2-9 0 16,0-12-73-16,0-12-46 15,0-12-32-15,0-17 33 16,-2-14-54-16,-5-10-145 0</inkml:trace>
  <inkml:trace contextRef="#ctx0" brushRef="#br0" timeOffset="-195851.33">22018 2113 715 0,'0'0'237'0,"0"0"-134"16,0 0-37-16,0 0-28 15,0 0 49-15,0 0-26 16,23 133-34-16,-12-102 2 15,5-4-17-15,-3-7-12 16,3-8 0-16,-3-6-15 16,0-6-15-16,-2 0-9 15,2-10 1-15,1-16 16 16,1-6-18-16,-1 2-14 16,-1 6 46-16,-4 10 8 0,0 10 10 15,0 4 3-15,2 1 20 16,1 20 11-16,1 1-24 15,3-1-7-15,1 0-13 16,3-5-45-16,9-10-75 16,-2-6-66-16,-5 0-211 0</inkml:trace>
  <inkml:trace contextRef="#ctx0" brushRef="#br0" timeOffset="-195182.34">22504 2148 863 0,'0'0'174'0,"0"0"-62"16,0 0 9-16,0 0-13 16,0 0-75-16,0 0-23 15,-114 85 8-15,106-72-13 0,3-6-5 16,3-3-40 0,2-1-47-16,0-3 3 0,0 0-23 15,15 0 27-15,3 0 58 16,2-3 11-16,-2 3-18 15,0 0 16-15,-3 9 13 16,-2 4 14-16,-1 2 1 16,-3-5-5-16,-1-2 5 15,0-1-14-15,1-6 3 16,-1-1-4-16,2 0-18 16,1-4 0-16,-3-10-84 15,1-2-77-15,-4-3 8 0,-1 4 8 16,-4 1 129-1,0 2 34-15,0-1 75 0,0 3 16 16,0 1 10-16,0 0-11 16,0 4-2-16,0 1-9 15,0 1-9-15,0 3-21 16,0 0-23-16,0 0-3 16,0 0 10-16,0 12 15 15,3 5 42-15,3-2-40 16,3 1-24-16,-2-1-10 15,2-3-14-15,-5-5 7 16,0-3-9-16,1-4-23 16,-3 0 4-16,0 0 6 15,3-1 12-15,0-13-11 0,-1 0-14 16,2-1 26-16,-1 8-14 16,1 3 1-16,2 4 13 15,0 0 18-15,3 11 11 16,3 6 13-16,-1 1-29 15,1-1 4-15,1-2-15 16,1-5-1-16,-3-7-1 16,0-3-13-16,-1 0-13 15,-4-1 17-15,-1-17-11 16,-5-3-25-16,-2-8-62 16,-9 4-61-16,-8 1-320 0</inkml:trace>
  <inkml:trace contextRef="#ctx0" brushRef="#br0" timeOffset="-194998.89">22408 1939 1053 0,'0'0'227'15,"0"0"-83"-15,0 0 34 16,0 0-100-16,0 0-68 16,0 0-5-16,0 0-5 15,91-38-9-15,-73 38-1 16,-4 16-26-16,-7 16-25 15,-7 30-12-15,0-6-77 16,0-6-100-16</inkml:trace>
  <inkml:trace contextRef="#ctx0" brushRef="#br0" timeOffset="-194729.32">23204 1763 977 0,'0'0'137'16,"0"0"-33"-16,22 128 37 15,-6-62-37-15,-1 4-56 16,3-3-19-16,-1-6-23 0,2-4 1 15,-7-9-7-15,-4-8-72 16,-8 0-67-16,0-11-45 16,-10-14-102-16</inkml:trace>
  <inkml:trace contextRef="#ctx0" brushRef="#br0" timeOffset="-194589.29">23159 2145 954 0,'0'0'206'0,"0"0"-130"16,0 0-21-16,0 0-55 16,0 0-8-16,0 0-94 15,141-63-78-15,-118 63-172 0</inkml:trace>
  <inkml:trace contextRef="#ctx0" brushRef="#br0" timeOffset="-194357.33">23398 2195 586 0,'0'0'244'0,"0"0"-138"16,0 0-1-16,0 0-37 16,0 0-30-16,0 0-25 15,0 0 9-15,82-99 24 16,-69 99-37-16,-2 0 17 16,1 17 11-16,-1 3 1 15,-1 4 10-15,2 1-26 16,0-4-21-16,1-3 13 15,0-4-14-15,0-7-63 16,1-7-54-16,6-4-18 0,-3-17-35 16,-1 2-404-16</inkml:trace>
  <inkml:trace contextRef="#ctx0" brushRef="#br0" timeOffset="-194273.18">23709 2183 544 0,'0'0'161'0,"0"0"-22"15,0 0-61-15,0 0-53 16,0 0-25-16,0 0-282 0</inkml:trace>
  <inkml:trace contextRef="#ctx0" brushRef="#br0" timeOffset="-194147.27">23622 1908 1280 0,'0'0'135'0,"0"0"-135"0,0 0 0 16,0 0-208-16,0 0-337 0</inkml:trace>
  <inkml:trace contextRef="#ctx0" brushRef="#br0" timeOffset="-194019.68">23616 2614 1061 0,'0'0'236'0,"0"0"-172"16,0 0-64-16,0 0-29 15,0 0-252-15</inkml:trace>
  <inkml:trace contextRef="#ctx0" brushRef="#br0" timeOffset="-193693.11">24158 1991 918 0,'0'0'168'16,"0"0"-116"-16,0 0 73 16,0 0-76-16,0 0-42 15,0 0-5-15,0 0-1 0,-103 10 10 16,85 16 4-16,4 8 9 15,6 1 20-15,8 2-22 16,0-3-21-16,0-2 16 16,20-5-17-16,4-5-22 15,5-8-22-15,10-14-30 16,-6 0-37-16,-7 0-157 0</inkml:trace>
  <inkml:trace contextRef="#ctx0" brushRef="#br0" timeOffset="-193380.99">24405 1941 1031 0,'0'0'132'0,"0"0"-113"16,0 0 4-16,0 0-23 15,0 0-3-15,0 0-6 16,0 0-5-16,-107 98 1 15,107-74 5-15,10 1 6 16,11 2 2-16,3 2 2 16,1-2 9-16,-3-3-11 15,-4-2 0-15,-7-6 1 16,-9-3-1-16,-2-3 2 16,0-4 18-16,-9-2 21 0,-8-3-11 15,1-1-28 1,1 0-2-16,-2-11-42 0,7-25-90 15,0 4-79-15,8-3-154 0</inkml:trace>
  <inkml:trace contextRef="#ctx0" brushRef="#br0" timeOffset="-192977.33">24528 1945 643 0,'0'0'163'0,"0"0"-71"15,0 0 54-15,0 0-59 16,44 124-36-16,-34-94-28 16,2-3-13-16,-5-5-9 15,-3-4-2-15,-4-4-70 0,0-6-5 16,0-7 14 0,-9-1 18-16,0-1-41 0,-2-21-16 15,5-9 43-15,-1-5 5 16,3-4 21-16,1 0 32 15,3 6 30-15,0 7 70 16,0 10 18-16,5 7-18 16,6 6-44-16,4 4 20 15,5 0-16-15,5 0-10 16,0 14 10-16,-1 10-20 16,0 7-10-16,-4 4-1 15,-4 3-16-15,-3 2 6 0,-6-1-19 16,-5-4 0-16,-2-2-1 15,0-7-16-15,-17-4 1 16,-4-7-34-16,-8-11-77 16,9-4-47-16,3 0-315 0</inkml:trace>
  <inkml:trace contextRef="#ctx0" brushRef="#br0" timeOffset="-192691.12">24821 1833 955 0,'0'0'189'0,"0"0"-158"0,0 0 12 15,0 0 8-15,0 138-32 16,0-92-12-16,0-2 1 16,0-6-7-16,-2-7 7 15,0-10-8-15,2-6-7 16,0-5 6-16,4-4-11 15,17 0 11-15,5 0 1 16,10-2 0-16,-1 1 8 16,3 1-7-16,-5 1-1 15,-6-2 6-15,-4 1-6 16,-10 0-49-16,-7-1-87 16,-3-4-197-16</inkml:trace>
  <inkml:trace contextRef="#ctx0" brushRef="#br0" timeOffset="-191115.3">21867 2749 1008 0,'0'0'123'0,"0"0"-84"16,0 0 15-16,0 0 19 15,0 0-22-15,0 0-33 16,116-16 3-16,-72 12 1 15,7 0 0-15,7-2 3 16,9 2-11-16,9-3 9 16,8 3-1-16,26-1-4 15,19 1-5-15,20 3-12 16,7-2 15-16,-13 1-6 16,-11 0-10-16,-32 0 0 15,-18-2 5-15,-15 2 5 0,-3-2-9 16,10 0 7-16,13 0 0 15,8-2-2-15,-3-1 9 16,-5 2-4-16,-9 1 18 16,-9 0-20-16,-4 2-2 15,-5 0-5-15,-4 2 3 16,4-2 1-16,2-1-6 16,3 2-5-16,4-3 5 15,-5 0 0-15,-6 2-1 16,-8-2 0-16,-19 4-6 15,-12-3-29-15,-11 3-58 16,-8 0-57-16,0 0-15 0,-14 0-67 16</inkml:trace>
  <inkml:trace contextRef="#ctx0" brushRef="#br0" timeOffset="-189865.37">23691 2123 740 0,'0'0'169'0,"0"0"-103"15,0 0 24-15,0 0-3 16,0 0-63-16,0 0-22 15,0 0 25-15,0 3-14 16,0-2 12-16,0 5-15 16,0 5-8-16,0 4 14 15,0 8 4-15,0 7 25 16,0 2-12-16,0-2-17 0,0-4 2 16,0-5-17-1,3-2-1-15,8-9 12 0,0-2 4 16,5-8-16-16,-2 0-1 15,7 0-30-15,2-32-72 16,-6 0-127-16,-8-2-372 0</inkml:trace>
  <inkml:trace contextRef="#ctx0" brushRef="#br0" timeOffset="-189694.32">23734 1913 1309 0,'0'0'149'16,"0"0"-92"-16,0 0-27 15,0 0-30-15,0 0-196 16,0 0-57-16,0 0-32 0</inkml:trace>
  <inkml:trace contextRef="#ctx0" brushRef="#br0" timeOffset="-186057.23">21212 2628 49 0,'0'0'231'16,"0"0"-231"-16,0 0-10 16,0 0-9-16,0 0-168 0,0 0 175 15,0 0 12-15,-14-5 116 16,10 5 15-16,-1 0-7 16,3 0-6-16,0 0 6 15,2 0-21-15,0 0-28 16,0 0-13-16,0 0 12 15,0 0-22-15,0 0-6 16,0 0 3-16,0 0 8 16,0-2-2-16,-2 2-13 15,2 0-9-15,0 0 10 16,-2 0-25-16,2 0-8 16,0 0-3-16,-2 0-7 15,2 0-1-15,0 0-10 0,-3 0-9 16,3 0 19-16,0 0-8 15,0 3 2-15,0 0 6 16,0 1-9-16,0-4-13 16,0 1 5-16,11-1 15 15,3 0 2-15,1 0 1 16,1 0-2-16,-3 0 2 16,-4 0-1-16,-5 0 1 15,-4-1 0-15,0-6 0 16,0 4 1-16,-4-5 5 15,-11 3 13-15,-1 4-1 16,1 1-17-16,-4 0-1 16,2 0 0-16,1 0-6 15,3 1 5-15,1 5 1 0,6 1-68 16,-1 3-93-16,3-4-85 16,2-1-345-16</inkml:trace>
  <inkml:trace contextRef="#ctx0" brushRef="#br0" timeOffset="-183547.35">13979 3974 1159 0,'0'0'208'0,"0"0"-206"15,0 0 4-15,0 0 49 16,0 0-21-16,0 0-27 16,0 0 5-16,-22 2-2 15,22 0 0-15,0-2-10 16,0 2 2-16,2 0 26 16,8 0 4-16,7 2 4 15,10-2 34-15,8 0-35 16,10-2 26-16,8 0-27 15,5 0-17-15,3-10 15 16,1-2-21-16,-2 1-10 16,-2-4-2-16,-6 3 2 0,-13 1 9 15,-8 6-10-15,-10 2-47 16,-12 0-14-16,-5 3-69 16,-4 0-63-16,0 16-55 15,0-2-11-15</inkml:trace>
  <inkml:trace contextRef="#ctx0" brushRef="#br0" timeOffset="-180592.84">15689 3629 1038 0,'0'0'126'0,"0"0"-126"16,0 0 0-16,-3 138 33 16,3-77 12-16,5 1-15 15,6-4-3-15,0-8-26 16,0-6 7-16,-2-12 1 15,-5-3-3-15,1-9-6 16,-5-4-24-16,2-2-52 16,-2-4-79-16,2-2-32 15,-2-8-376-15</inkml:trace>
  <inkml:trace contextRef="#ctx0" brushRef="#br0" timeOffset="-180159.17">15664 3638 795 0,'0'0'146'16,"0"0"-110"-16,0 0-16 15,0 0 25-15,0 0-9 16,0 0-29-16,0 0-6 15,7-50 14-15,-3 46 16 16,-2-3 4-16,2 3-7 16,1 0-10-16,2-2 1 15,0 0-9-15,3-2 1 16,0 0-11-16,1 2 0 16,-3 0 0-16,1 2-1 0,-3 2-6 15,0 0 7-15,-4 2-1 16,-2 0-1-16,2 0 1 15,-2 0-1-15,0 0 1 16,0 0-1-16,0 0-11 16,0 0 12-16,0 0-6 15,0 0-3-15,0 0 8 16,0 0-22-16,0 0-14 16,0 0-17-16,0 0-3 15,0 8 3-15,0 1-52 0,4-2-186 16</inkml:trace>
  <inkml:trace contextRef="#ctx0" brushRef="#br0" timeOffset="-177435.37">15639 3609 542 0,'0'0'119'0,"0"0"-84"16,0 0 39-16,0 0 20 16,0 0-48-16,0 0-16 15,-2 0-17-15,2 0-1 16,0 0 8-16,0 0-3 16,0 0 12-16,0 0 10 0,0 0-1 15,0 0 1-15,0 6-25 16,0 11-14-16,15 8 16 15,5 11 17-15,8 10-8 16,-2 4-14-16,2 1-10 16,0-5 9-16,-2-8-9 15,-1-8-1-15,-2-8-2 16,-3-10 2-16,1-8 1 16,4-4 0-16,4-2-1 15,0-18-2-15,2-6-44 16,-2-4 14-16,-4-4-39 15,-8 0 21-15,-5-5 14 16,-8-1-1-16,-4-6 37 0,0-6-56 16,0-2 40-16,0 0-39 15,0 8 27-15,0 12 28 16,0 16 47-16,0 18-11 16,0 0-36-16,0 32 40 15,7 14 24-15,-1 8 8 16,4 6 9-16,1 1-27 15,2-6-11-15,1-3 2 16,-1-5-25-16,1-4 2 16,-2-8-15-16,2-7-5 15,-3-8-2-15,-3-7-51 16,5-8-40-16,2-5-49 0,-1-4-21 16,-1-14-130-16</inkml:trace>
  <inkml:trace contextRef="#ctx0" brushRef="#br0" timeOffset="-177149.38">16394 3840 674 0,'0'0'160'16,"0"0"-98"-16,0 0 29 16,0 120-21-16,6-90-33 15,4-6-14-15,5-6-5 16,-1-8-18-16,1-6 0 15,1-4-1-15,-3 0-8 0,1-8 9 16,-5-10 1 0,-3-1 10-16,-6-4 1 0,0-5 15 15,-4-2 30-15,-15-4-11 16,-4 2-23-16,-2 1-23 16,3 8-4-16,3 7-11 15,0 5-32-15,-8 9-66 16,8 2-69-16,-1 0-329 0</inkml:trace>
  <inkml:trace contextRef="#ctx0" brushRef="#br0" timeOffset="-177003.05">16269 3666 796 0,'0'0'207'16,"0"0"-110"-16,0 0-6 15,0 0 4-15,0 0-50 0,114-78-23 16,-91 78-22-16,0 3-69 15,-6 17-106-15,-3 1-366 0</inkml:trace>
  <inkml:trace contextRef="#ctx0" brushRef="#br0" timeOffset="-176794.48">16890 4004 1121 0,'0'0'123'16,"0"0"-123"-16,0 0-2 15,0 0-5-15,108-148-29 16,-54 92-60-16,-5-6 60 16,-9-31-68-16,-13 17-47 15,-14 8-228-15</inkml:trace>
  <inkml:trace contextRef="#ctx0" brushRef="#br0" timeOffset="-175692.35">17159 3354 55 0,'0'0'385'16,"0"0"-225"-16,0 0-125 16,0 0 10-16,0 0 56 15,0 0-3-15,-38 144-16 16,36-96 5-16,2 5-12 16,0-3-13-16,0 0-27 0,2 0 6 15,7 1-22-15,5-3-19 16,-2-2 13-16,5-6-12 15,-2-8-1 1,-1-8-6-16,-2-7-7 0,-3-8 0 16,-4-9-20-16,2 0 5 15,-3-6 21-15,3-20-32 16,1-5-33-16,0-8-21 16,0 5 77-16,1 6-18 15,0 8 4-15,0 11 30 16,0 9 35-16,2 0-5 15,0 9-1-15,2 11 33 16,1 4-17-16,1-2 19 16,1-3-44-16,2-2-8 15,2-9-12-15,1-6-1 0,2-2-47 16,2-10-42-16,0-30-40 16,-5-4-60-16,-7 6-348 15,-4 5 328-15,-9 27 210 16,0 6 484-16,0 0-253 15,0 6-101-15,0 17-49 16,2 4 21-16,3 7-3 16,2-5-63-16,1-4-22 15,5-6-14-15,1-9 0 16,1-8-37-16,1-2-4 16,-1-10 2-16,-1-15-14 15,-1-6-44-15,-1 1-38 16,-3 6 34-16,-3 6 101 0,-2 10 41 15,-1 8 40-15,-1 0-22 16,3 0 2-16,-1 10 17 16,1 1-31-16,-1-2-15 15,-2-1-17-15,2-4-13 16,1-2-1-16,-3-2 8 16,3 0-9-16,-1 0-8 15,5-4 7-15,2-6-9 16,1-1-11-16,1 2 6 15,-2 7 15-15,0 2 2 16,0 0 12-16,1 7-5 16,-4 12 27-16,3 4-3 0,-1-4-13 15,-2-1-17-15,-1-4-3 16,-1-4-37-16,-1-4-11 16,0-6-52-16,-1 0-40 15,1 0 20-15,-1-9-116 16,0-2-44-16,-4 3 244 15,0 0 36-15,0 2 184 16,0 0 53-16,0-2-42 16,2-6-100-16,5-4-34 15,5-6-14-15,5-11-34 16,5-6 21-16,5-9-18 16,-1-3 33-16,0 0-45 15,-9 6-4-15,-8 8-39 0,-6 14 19 16,-3 8 20-1,-3 14 30-15,-12 3-17 0,-8 3 3 16,1 20 12-16,2 2 9 16,2 8 18-16,7 3-10 15,5 0-4-15,3-2-7 16,3 1-10-16,0-4-10 16,0-3-4-16,7-6-4 15,4-2-6-15,-2-8-19 16,2 1-19-16,-2-5 5 15,5-1-5-15,-4 4 13 16,3 3 25-16,3 3-2 16,-5 0 1-16,1 1 1 15,-8 1-6-15,-4-4-6 16,-4 1-36-16,-19-3-25 0,-3-7-235 16</inkml:trace>
  <inkml:trace contextRef="#ctx0" brushRef="#br0" timeOffset="-175562.99">17618 3691 1255 0,'0'0'228'0,"0"0"-221"16,0 0-7-16,0 0-143 16,0 0-170-16</inkml:trace>
  <inkml:trace contextRef="#ctx0" brushRef="#br0" timeOffset="-175431.03">17505 3414 1260 0,'0'0'218'0,"0"0"-150"15,0 0-39-15,0 0-17 16,133-1-12-16,-52 1-19 16,-8 0-152-16,-17 5-206 0</inkml:trace>
  <inkml:trace contextRef="#ctx0" brushRef="#br0" timeOffset="-174953.37">19015 3481 977 0,'0'0'218'0,"0"0"-164"15,7 104 38-15,1-48 13 16,5 5-62-16,6-3-22 16,-1-2-21-16,-1-5-15 15,-10 12-75-15,-2-17-63 16,-5-8-101-16</inkml:trace>
  <inkml:trace contextRef="#ctx0" brushRef="#br0" timeOffset="-174258.39">18877 3753 935 0,'0'0'178'15,"0"0"-159"-15,0 0 4 16,122-110 9-16,-64 74-32 16,2-2-26-16,-4 7-68 15,-9 0-42-15,-14 9-17 16,-13 6-30-16,-11 6 183 15,-9 8 109-15,0 2 50 16,0 0-68-16,0 16-24 16,-2 9 44-16,-2 8-4 0,-1 7-24 15,3 2-33-15,0 2-19 16,2 2-15-16,0-3-10 16,0-5-5-16,0-5-1 15,0-8-8-15,2-7-44 16,0-11-2-16,-2-4-21 15,0-3 7-15,0-4 23 16,0-16-53-16,0-5-68 16,5 4 166-16,-1 9 40 15,1 6 37-15,10 6-9 16,2 4 18-16,6 16 7 16,2 3-15-16,3 4-28 15,0-3-30-15,1-4-19 0,-2-4 15 16,-4-8-15-16,-2-8-1 15,-1 0-57-15,-5-11-17 16,-1-16-26-16,-3-5 2 16,-3-1-49-16,-1 5 11 15,-2 8 136-15,-3 13 88 16,1 7 6-16,-1 0-42 16,2 11 30-16,3 10 7 15,-1 1-34-15,6-2-21 16,1-1-21-16,3-8-13 15,1-5 0-15,1-6-33 16,0 0 3-16,2-6-18 16,-4-12-7-16,1-6 7 0,-3 3-5 15,-3 6 53-15,-2 5 36 16,-5 10 10-16,3 0 5 16,0 0-12-16,1 7 3 15,3 8-5-15,3-3-28 16,3 0-9-16,18-6-65 15,-2-4-84-15,-2-2-197 0</inkml:trace>
  <inkml:trace contextRef="#ctx0" brushRef="#br0" timeOffset="-174084.51">20053 3748 798 0,'0'0'207'0,"0"0"-79"15,0 0 29-15,0 0-51 16,0 0-56-16,-98 115-28 15,98-98-14-15,0-5-8 16,20-6-17-16,9-6 4 16,9 0-18-16,14-8-57 15,-8-11-121-15,-11 4-340 0</inkml:trace>
  <inkml:trace contextRef="#ctx0" brushRef="#br0" timeOffset="-173936.49">19953 4209 937 0,'0'0'283'15,"0"0"-199"-15,0 0-26 0,0 0-58 16,0 0-101-16,0 0-125 16,0 0-429-16</inkml:trace>
  <inkml:trace contextRef="#ctx0" brushRef="#br0" timeOffset="-173746.36">19652 3599 1024 0,'0'0'264'0,"0"0"-183"16,0 0 32-16,0 0-46 15,0 0-35-15,114-26-6 16,-83 26-26-16,-8 6-10 0,-11 18-39 15,-12 24-85-15,0-1-10 16,-17-7-93-16</inkml:trace>
  <inkml:trace contextRef="#ctx0" brushRef="#br0" timeOffset="-173271.28">20630 3301 838 0,'0'0'244'0,"0"0"-140"0,0 0 19 16,0 0-65-16,0 0-51 16,0 0 12-16,23 120 29 15,-4-53-4-15,4 4-5 16,-3-1-16-16,0-4-13 16,-2-8-9-16,0-4-1 15,-7-5-20-15,-7 1-122 16,-4-14-96-16,0-14-394 0</inkml:trace>
  <inkml:trace contextRef="#ctx0" brushRef="#br0" timeOffset="-172585.24">20586 3713 1160 0,'0'0'152'15,"0"0"-115"-15,0 0-37 16,0 0 0-16,125-79-41 15,-75 56-65-15,0 4 18 16,-8 6 3-16,-9 1 8 16,-10 2 9-16,-10 2-4 15,-6 0 72-15,-3-2 36 16,-4-4 5-16,3-5 19 16,-3-2-21-16,2-5-20 15,-2-2-19-15,0 1-7 16,0 4 7-16,0 7 10 15,0 10 15-15,-9 6 28 16,-1 1-33-16,2 29 3 0,-1 13 40 16,3 11 15-16,0 5-23 15,6-1-19-15,0-1-11 16,0-4-5-16,14-6-11 16,-1-8-3-16,1-10-6 15,-5-8-48-15,-1-9 6 16,-3-12-26-16,1 0 0 15,4-14 30-15,3-14-33 16,3-7-32-16,2 4 46 16,-3 6 57-16,3 13 31 15,-1 12 7-15,4 0 8 0,2 14-4 16,0 12 2 0,4 2 5-16,2 1-23 0,0-6-19 15,3-2 3-15,-1-7-1 16,-2-8-9-16,-2-6-29 15,-1 0-26-15,-6-22 8 16,-4-6-31-16,-12-6-37 16,-4 0 42-16,0-1-30 15,-11 7 103-15,-2 10 132 16,0 13-11-16,2 5-18 16,-1 0-37-16,3 19-24 15,3 8 9-15,4-1-5 16,2-2-15-16,0-4-2 15,0-4-13-15,15-7-1 16,5 0-15-16,2-9-19 0,5 0-3 16,-1 0-36-16,4-16-65 15,-6-2-63-15,-11-4-505 0</inkml:trace>
  <inkml:trace contextRef="#ctx0" brushRef="#br0" timeOffset="-172431.22">21274 3588 788 0,'0'0'527'15,"0"0"-457"-15,0 0-45 16,0 0-25-16,0 0-77 16,0 0-146-16,0 0-502 0</inkml:trace>
  <inkml:trace contextRef="#ctx0" brushRef="#br0" timeOffset="-172276.56">21266 3346 1242 0,'0'0'174'0,"0"0"-70"16,0 0-32-16,0 0-58 16,0 0-14-16,0 0-36 15,0 0-53-15,108 68-49 16,-98-28-83-16,1-3-278 0</inkml:trace>
  <inkml:trace contextRef="#ctx0" brushRef="#br0" timeOffset="-171300.69">21925 3817 1279 0,'0'0'184'0,"0"0"-138"16,0 0 17-16,0 0-49 15,89-138-14-15,-49 91-58 16,-5-3 19-16,-4-7-48 16,-10-3-16-16,-10-4-97 15,-11 0 22-15,0 3-116 16,0 11 180-16,-13 16 114 0,-6 16 63 15,4 18 34-15,1 0-55 16,1 20 11-16,5 14 47 16,1 12-8-16,7 7-8 15,0 7 6-15,0-1-11 16,7 2-21-16,6-5-16 16,3-4-10-16,1-5-14 15,3-10-17-15,1-7-2 16,-2-7-24-16,2-13-26 15,-1-10 2-15,2 0-24 16,2-36-21-16,-3-8-131 16,-10 3-135-16,-3 7-91 0,-8 28 451 15,0 6 333-15,0 0-10 16,4 4-170-16,2 14-43 16,0 7 14-16,3 3-25 15,5-1-46-15,-1-1-19 16,5-3-21-16,4-5-7 15,0-11-6-15,3-5-8 16,2-2-5-16,-6-3-16 16,2-21-12-16,-5-5-2 15,-7-5 2-15,-7 0-22 16,-4 5 16-16,0 6 47 16,0 9 52-16,0 9 47 0,-4 5-18 15,0 0-45-15,-3 15-14 16,1 12 33-16,2 2-4 15,2 1-22-15,2-3-13 16,0-4-8-16,6-5-8 16,9-5-19-16,3-8-16 15,1-5-8-15,6 0-34 16,-2-7-19-16,-2-14-35 16,-3-2-90-16,-2 5 49 15,-9 4 172-15,-3 8 124 16,-4 6 10-16,0 0-41 15,0 0-34-15,0 6 2 16,0 4-11-16,0-1-21 16,2 0-19-16,1-5-9 15,-3-3 5-15,2-1-6 0,-2 0 0 16,0 0 0-16,2-12-2 16,2-6-6-16,6-2 6 15,1 0 1-15,7 4-9 16,3 4 10-16,6 8 6 15,2 4 21-15,-2 0 15 16,-6 13-24-16,-4 6-10 16,-9 3 8-16,-2 3 0 15,-6-3-10-15,0-3-6 16,0 2-25-16,-16-4-39 16,-16-6-37-16,6-6-84 15,-1-5-509-15</inkml:trace>
  <inkml:trace contextRef="#ctx0" brushRef="#br0" timeOffset="-171156.92">22667 3502 1013 0,'0'0'236'0,"0"0"-171"16,0 0 51-16,0 0-65 16,0 0-51-16,0 0-19 15,0 0-100-15,80-45-95 16,-80 55-343-16</inkml:trace>
  <inkml:trace contextRef="#ctx0" brushRef="#br0" timeOffset="-171029.17">22368 3429 947 0,'0'0'498'16,"0"0"-420"-16,0 0 68 0,0 0-146 15,0 0-15-15,0 0-180 16,0 0-168-16</inkml:trace>
  <inkml:trace contextRef="#ctx0" brushRef="#br0" timeOffset="-170697.41">23415 3351 905 0,'0'0'141'0,"0"0"-65"16,0 0 76-16,7 140-20 15,4-92-64-15,2-2-24 16,1-4-31-16,-3-3-13 16,1-7 0-16,-6-7-26 15,0-6-90-15,5-12-31 16,-1-4-52-16,1-3-112 0</inkml:trace>
  <inkml:trace contextRef="#ctx0" brushRef="#br0" timeOffset="-170302.67">23605 3446 578 0,'0'0'357'16,"0"0"-253"-16,0 0-35 15,0 0 22-15,0 0-28 16,0 0-30-16,-49 125-7 16,49-100-13-16,2 2 6 15,16-5-6-15,6-4-12 16,5-4 16-16,4-3-11 15,8-6-6-15,1-5-28 16,-2 0-40-16,1-5-3 16,-10-14-24-16,-10-2 32 0,-5-1 36 15,-11-1-11-15,-5 5 38 16,0 4 64-16,0 4-9 16,-13 6-12-16,-1 4-2 15,-1 0-2-15,1 0-14 16,1 12 9-16,2 7 5 15,4 0-4-15,4 1-13 16,3 1 11-16,0-2-25 16,12 2-7-16,8-6 6 15,9-2-7-15,2-6-21 0,4-7-23 16,2 0-43 0,3-11-24-16,-9-12-38 0,-9-3-142 0</inkml:trace>
  <inkml:trace contextRef="#ctx0" brushRef="#br0" timeOffset="-170112.44">24090 3338 871 0,'0'0'127'16,"0"0"-17"-16,0 0 45 16,-2 125-76-16,2-83-29 15,0-1-21-15,12-5-16 16,1-5-8-16,-3-6-5 15,-2-8-48-15,-4-3-55 16,-4-4-64-16,0-4-52 16,-6-3-532-16</inkml:trace>
  <inkml:trace contextRef="#ctx0" brushRef="#br0" timeOffset="-169973.39">23963 3579 859 0,'0'0'223'16,"0"0"-116"-16,0 0 6 15,0 0-97-15,0 0-16 16,0 0-31-16,0 0-12 16,145-112-32-16,-118 99-43 15,-12 4-162-15</inkml:trace>
  <inkml:trace contextRef="#ctx0" brushRef="#br0" timeOffset="-169820.3">23874 3432 358 0,'0'0'886'0,"0"0"-786"16,0 0-6-16,0 0-69 15,0 0-25-15,0 0-110 16,0 0-95-16,107-72-172 0</inkml:trace>
  <inkml:trace contextRef="#ctx0" brushRef="#br0" timeOffset="-169687.5">24102 3177 1164 0,'0'0'153'0,"0"0"-127"15,0 0-26-15,0 0-7 16,-137 93-96-16,98-56-104 16,5-7-335-16</inkml:trace>
  <inkml:trace contextRef="#ctx0" brushRef="#br0" timeOffset="-165466.37">11798 6439 955 0,'0'0'208'16,"0"0"-189"-16,0 0-9 15,0 0 2-15,0 0 8 16,0 0-13-16,0 0 14 15,100-119 8-15,-66 96-6 16,2-4 9-16,3-1 11 16,4-5-11-16,6-9 4 15,3-2-14-15,6-6 10 16,1-1-4-16,6-4-12 16,2-1-8-16,4 0 3 15,2-2-3-15,8-4 1 16,4-6 10-16,4-8-18 0,7-6 7 15,22-23-7-15,-12 11 15 16,4 1-6-16,-1 5 9 16,-22 22-6-16,4 0-13 15,-10 10 13-15,-15 6-13 16,-3 6 0-16,-7 1 0 16,-2-1 10-16,4 0 6 15,1-5-4-15,3 2-2 16,2-3 11-16,-1 2-8 15,-3 2 7-15,-4 5-8 16,-11 7-5-16,-7 9-1 16,-9 2-5-16,-6 4 6 15,0 0 2-15,-3 0-9 0,3 1 0 16,-2-3 6 0,-2 6-5-16,-9 7-1 0,-3 1 0 15,-4 5 0-15,-1 0 10 16,-2 2-2-16,0-2-8 15,2 0 0-15,1-4 0 16,3 0 1-16,-2-5-1 16,1 4-6-16,-1 3 6 15,-4 0 0-15,0 4 0 16,0 0-1-16,0 0-37 16,0 0 8-16,0 0-15 15,0 0-15-15,0 0-11 16,0 0-40-16,0-4-32 15,-7 2-51-15,-3-2-7 0,-6 0 40 16,-4 0-35-16,0 2 60 16,-3-2 48-16,-2 1 88 15,4 0 39-15,1 0-27 16,-1 0 40-16,6 0-19 16,2 3 9-16,1 0 13 15,4 0-8-15,1 0 33 16,0 0 21-16,5 0 13 15,-1 0-22-15,3 0-5 16,0 0-7-16,0 0-21 16,0 0-10-16,0 0-30 15,14 0-18-15,6-1 1 16,9-3-1-16,6-2 14 0,6-4-8 16,1-4-6-16,1-2 20 15,-1-2-10-15,2-2 2 16,-1 1-11-16,-3-1-2 15,-2 2-5-15,-7 2-34 16,-9 6 20-16,-6 4 10 16,-9 5 2-16,-5 1 4 15,-2 0-4-15,0 11-9 16,0 13 15-16,0 8 1 16,0 2 0-16,0-2 7 15,0-1-6-15,0-5-1 16,0-4 1-16,0-1 9 15,0 0-5-15,-6 1-5 0,-13 2-1 16,-3 2-37 0,0 4-52-16,-9 14-49 0,6-8-36 15,5-6-164-15</inkml:trace>
  <inkml:trace contextRef="#ctx0" brushRef="#br0" timeOffset="-164318.45">11862 5975 753 0,'0'0'166'15,"0"0"-124"-15,0 0 2 16,0 0 6-16,0 0 4 15,0 0-25-15,0 0 5 16,25-46-6-16,-25 46 24 16,0 0-13-16,0 0-16 15,0 0-7-15,0 0-8 16,0 10-8-16,-4 8 0 16,-5 9 2-16,0 9-2 15,-2 4 0-15,-2 9-3 0,-1-2 3 16,-1 6 0-16,-1-1 0 15,-1-3 1-15,0-5-1 16,7-9 7-16,0-14-7 16,8-9-9-16,2-5 8 15,0-5 1-15,0-2 1 16,0 0 0-16,0 0 6 16,10 0 6-16,9 0 2 15,12 0 10-15,8 0 11 16,7 0 13-16,8-6-8 15,2-10-6-15,-4-1-21 16,-2 3-4-16,-10 3-10 16,-9 3-7-16,-4 3-46 0,-5 5-60 15,-2 0-16-15,-2 18-37 16,-5 8-19-16,-8 1-744 0</inkml:trace>
  <inkml:trace contextRef="#ctx0" brushRef="#br0" timeOffset="-159695.43">9244 13120 436 0,'0'0'643'16,"0"0"-580"-16,0 0 10 15,0 0-2-15,0 0-36 16,0 0-24-16,-4-29-10 16,4 27 4-16,0 2 8 15,0 0 16-15,0 0 16 16,0 0-17-16,0 0-11 0,0 0-5 15,0 0-11-15,0 0 6 16,0 0 6-16,0 0-11 16,-11 0 6-16,-5 0-8 15,-1 1-10-15,-1 11 9 16,-3 4-8-16,2 7 2 16,1 10 5-16,5 1-5 15,1 6 6-15,8-1 0 16,4-4-8-16,0 0-1 15,21-7 10-15,9-5 7 16,6-6-7-16,4-1 0 16,0-8 6-16,-2-2-6 15,-2-2-24-15,-3-4-83 0,10 0-67 16,-12-8-69-16,-5-6-633 16</inkml:trace>
  <inkml:trace contextRef="#ctx0" brushRef="#br0" timeOffset="-159518.29">9506 13345 719 0,'0'0'192'15,"0"0"-132"-15,0 0-39 16,0 0 41-16,0 0-30 16,0 0-21-16,118-18-10 15,-96 12 19-15,-2-3-20 16,0 2-31-16,-5 0-40 15,-6 2-175-15</inkml:trace>
  <inkml:trace contextRef="#ctx0" brushRef="#br0" timeOffset="-159318.42">9583 13154 801 0,'0'0'192'0,"0"0"-141"15,0 0 12-15,0 0 2 16,21 126-8-16,-3-94-38 16,-1 1-9-16,1-3-7 0,-5-4-3 15,1-2-51-15,-1-2-55 16,-4-8-110-16,-3-6-510 0</inkml:trace>
  <inkml:trace contextRef="#ctx0" brushRef="#br0" timeOffset="-159135.02">9815 13391 694 0,'0'0'157'16,"0"0"-111"-16,0 0 16 16,116-27 11-16,-71 12-7 15,-3 0-31-15,-6 3-35 16,-10 2-4-16,-10 3-69 15,-10 3-57-15,-6 0-112 0</inkml:trace>
  <inkml:trace contextRef="#ctx0" brushRef="#br0" timeOffset="-158981.42">10009 13271 854 0,'0'0'136'0,"0"0"-67"16,0 0 34-16,0 0-34 15,22 122-38-15,-12-90-21 16,3 1-10-16,-11 11-49 16,-2-9-64-16,0-3-112 0</inkml:trace>
  <inkml:trace contextRef="#ctx0" brushRef="#br0" timeOffset="-136177.45">13961 5632 727 0,'0'0'140'0,"0"0"-110"15,0 0 11-15,0 0 25 16,0 0-4-16,0 0-11 16,-2 0 5-16,2 0-9 15,0 0 3-15,0 0-6 16,0 0-8-16,0 0 15 15,0 0-8-15,0 0-9 16,0 0-5-16,25 0-6 16,10 0 21-16,19 0-6 15,10 0-9-15,11 0 3 16,2 0-12-16,1 4-14 0,-4 2-6 16,-8 0 1-16,-6 3 5 15,-8-6-6-15,-8 1 0 16,-6-4 3-16,-7 0-2 15,-4 0 5-15,-5 0-6 16,-3 0 1-16,-9 0-1 16,-5 0 0-16,-3 0-5 15,0 0 4-15,-2 0-54 16,2 0-32-16,4 0-31 16,6 0-12-16,4 0-11 15,-2 0-108-15</inkml:trace>
  <inkml:trace contextRef="#ctx0" brushRef="#br0" timeOffset="-132302.49">15918 5113 758 0,'0'0'116'15,"0"0"-79"-15,0 0-19 16,0 0-1-16,0 0 0 16,0 0-10-16,0 0 4 15,-5-2 36-15,5 2 0 16,0 0 15-16,0 12-57 15,0 12-3-15,0 13 21 16,0 10 17-16,9 7 9 16,0 7-17-16,-1-4-14 15,2-4 27-15,-3-6-34 16,1-9-2-16,0-11-2 16,-4-7-6-16,0-8-1 0,1-8 0 15,-3-2 1-15,0-2-1 16,-1 0-2-16,5-20 2 15,-4-12-1-15,3-13 1 16,-3-11-35-16,-2-9-3 16,0-6-24-16,0 6-12 15,2 6 16-15,5 13 45 16,-1 16 13-16,4 14 2 16,3 16-1-16,0 0 6 15,7 18 15-15,5 16 15 16,-2 6-21-16,10-2-7 15,-2-2-8-15,0-10 8 0,2-5-8 16,-2-13-1-16,1-8 0 16,-6 0 30-16,-3-12-29 15,-1-13-1-15,-8-7-6 16,-6-4 6-16,-4-2 0 16,-4-2 1-16,0 8 0 15,0 6 9-15,0 16 16 16,0 10-6-16,0 4-19 15,0 28 0-15,4 10 25 16,-1 11 22-16,3-2-22 16,4 2-7-16,1-7-17 15,5-4-2-15,3-4 0 16,4-9-14-16,-1-4-86 16,14-19-52-16,-5-6-39 15,-6 0-144-15</inkml:trace>
  <inkml:trace contextRef="#ctx0" brushRef="#br0" timeOffset="-132012.52">16702 5334 573 0,'0'0'258'0,"0"0"-178"15,0 0-21-15,0 0 5 16,0 0-17-16,0 0-22 16,0 0-16-16,29 102 14 15,-18-92-22-15,2-3-1 16,-1-6 15-16,1-1-15 15,-4 0 7-15,-3 0-6 16,-6-8 5-16,0-4 28 16,0-2-3-16,-2-3-2 15,-11-2-5-15,0-1-18 0,1 2 2 16,2 1-8-16,-1 4 0 16,6 4 13-16,-2 4-5 15,-2 3-8-15,-2 0-6 16,-8 2-64-16,4 0-82 15,0 0-140-15</inkml:trace>
  <inkml:trace contextRef="#ctx0" brushRef="#br0" timeOffset="-131556.47">16637 5209 954 0,'0'0'303'16,"0"0"-229"-16,0 0-6 15,0 0 5-15,0 0-66 16,0 0-6-16,0 0-1 16,96-86-4-16,-76 85 3 15,-4 1-11-15,-1 0-33 16,2 13 21-16,6 21-27 16,0-4-65-16,-5-1-108 0</inkml:trace>
  <inkml:trace contextRef="#ctx0" brushRef="#br0" timeOffset="-130531.48">17221 5367 1051 0,'0'0'223'0,"0"0"-188"15,0 0 2-15,0 0-19 16,0 0-18-16,78-118-17 16,-44 76-15-16,-7 2 8 0,-10-1-57 15,-8-4 18-15,-6 3 3 16,-3 0 13-16,0 6 40 16,0 6 6-16,-5 9 1 15,0 12 1-15,3 6-1 16,0 3 0-16,0 0-14 15,-3 16 5-15,1 11 9 16,0 5 0-16,-1 4 0 16,1 2 6-16,4 4 4 15,0 4 25-15,0 0-10 16,0 2-8-16,0 1 13 16,9-5-11-16,1-6-7 15,4-4 1-15,-5-8-13 0,0-10 6 16,-3-4-6-1,-1-7 0-15,-2-5 0 0,1 0 25 16,0 0 11-16,3-15-17 16,1-9-19-16,2-2-1 15,1-1-20-15,-3 8 19 16,3 6 2-16,-1 12 0 16,-2 1 4-16,4 8 9 15,-1 15-3-15,-1 4 23 16,5 1-18-16,-3 0-2 15,5-6-13-15,0-8 1 16,-1-4-2-16,-1-10-3 16,3 0-31-16,-3-8 22 15,4-16 0-15,-3-9-10 16,-1 0-5-16,-2 2-10 0,1 4 30 16,-6 9 2-16,-1 10 6 15,-2 8 9-15,-1 0 19 16,1 10 5-16,1 10-7 15,3 4-17-15,0-2 14 16,0 0-23-16,2-6 0 16,3-6-1-16,-4-4-35 15,1-6-23-15,1 0 10 16,-3-8 18-16,1-11 17 16,2-2-25-16,-3 0 16 15,-3 10 23-15,-1 3 6 16,-5 6 13-16,0 2 8 15,0 0-8-15,0 0 16 0,0 0-22 16,0 2-5 0,0 4 7-16,1-1-7 0,-1-3-8 15,0 1 6-15,0-3-4 16,0 0 8-16,0 0 0 16,4 0-10-16,-2 0 10 15,2 0-10-15,5-12 0 16,5-2-1-16,5-2-4 15,2 1 4-15,1 8 1 16,-2 7-1-16,-4 0 1 16,-3 6 1-16,-1 16 12 15,-4 4-8-15,-4 2-4 0,3-4 16 16,-3-7-17 0,3-2 0-16,0-9-1 0,4-4-37 15,9-2-67-15,-2-14-22 16,0-7-188-16</inkml:trace>
  <inkml:trace contextRef="#ctx0" brushRef="#br0" timeOffset="-129898.79">18177 5276 350 0,'0'0'364'0,"0"0"-188"15,0 0-49-15,0 0-33 16,22-137-37-16,-6 95-20 16,2 4-19-16,-2 4-18 15,-8 12-12-15,-5 8-7 16,-3 10-23-16,0 4 28 15,-3 0-1-15,-10 16 4 16,0 8 11-16,0 4 15 0,3 3 1 16,3-4 1-1,3-2-8-15,4 0 18 0,0-5-20 16,0-3-5 0,0-6-2-16,0-3 7 0,0-2-7 15,0-3-11-15,0-3-16 16,0 0 20-16,0 2 5 15,0 1-12-15,0 8-2 16,0 3 10-16,0 8 6 16,0 2 13-16,0 2-13 15,0-4 38-15,0-5-21 16,0-2 2-16,0-5 0 16,0-4-11-16,0-4 1 0,0 1-8 15,0-3-1 1,0 0 8-16,0 0-7 0,0 0 8 15,0 0 3-15,0 0 38 16,0-9-11-16,4-7-34 16,1-6 1-16,-1-2-9 15,6-4 3-15,-2 0-18 16,8 4 5-16,0 3-7 16,2 7 17-16,-1 4 2 15,1 6-16-15,-3 4 17 16,1 0-15-16,-4 6 3 15,1 14 12-15,0 8 7 0,-4 4-1 16,0 1-5-16,-2-3-1 16,-1-4 16-16,1-6-14 15,2-4-1-15,-2-8 24 16,4-7 0-16,-1-1 28 16,4 0-9-16,1-12-37 15,-1-7-7-15,-5-19-97 16,-5 7-70-16,-4 0-136 0</inkml:trace>
  <inkml:trace contextRef="#ctx0" brushRef="#br0" timeOffset="-129725.53">17763 5122 1073 0,'0'0'340'0,"0"0"-306"16,0 0-34-16,0 0-48 16,0 0-164-16,0 0-798 0</inkml:trace>
  <inkml:trace contextRef="#ctx0" brushRef="#br0" timeOffset="-129554.53">17850 4985 633 0,'0'0'774'16,"0"0"-712"-16,0 0-33 0,0 0 0 15,131-18-17-15,-75 8-12 16,-3 4-31-16,0 6-128 16,-12 0-77-16,-17 0-644 0</inkml:trace>
  <inkml:trace contextRef="#ctx0" brushRef="#br0" timeOffset="-127324.95">19554 5149 1007 0,'0'0'127'0,"0"0"-95"15,0 0-11-15,0 0-9 16,0 0-3-16,0 0-8 16,-129 17 9-16,102 12 15 15,-2 5 14-15,2 3 28 16,5-7-15-16,7-4-10 15,6-6-16-15,7-8-25 16,2-6-1-16,2-5-13 16,19-1-36-16,11 0 11 0,1-19-4 15,1-6-26-15,-6-4 3 16,-5 1 2 0,-9 7 26-16,-8 10 37 0,-1 11 0 15,-3 3 49 1,0 36-26-16,2 17 57 0,1 18 18 15,0 10-22-15,-1 0-23 16,3-7-34-16,1-9-19 16,4-12 0-16,-1-12 0 15,0-10-84-15,3-16-51 16,-4-11-74-16,-3-7-340 0</inkml:trace>
  <inkml:trace contextRef="#ctx0" brushRef="#br0" timeOffset="-127016.12">19706 5329 1020 0,'0'0'205'0,"0"0"-170"16,0 0-18-16,0 0 22 16,0 0-17-16,10 117-7 15,9-102-15-15,1-6-7 16,4-9-21-16,3 0-9 15,-1-17 21-15,-1-14-18 16,-4-3-31-16,-6 2 17 16,-2 5 22-16,-4 9 26 0,-4 13 25 15,-3 5 9-15,0 5 8 16,0 18 8-16,2 4 0 16,6 2-16-16,1-2-23 15,7-4-11-15,6-4-44 16,19-18-78-16,-8-1-42 15,-2 0-189-15</inkml:trace>
  <inkml:trace contextRef="#ctx0" brushRef="#br0" timeOffset="-126788.33">20242 5288 599 0,'0'0'249'0,"0"0"-121"15,0 0 27-15,0 0-44 0,0 0-45 16,0 0-8-1,0 0-34-15,-55 22 1 0,35 4 30 16,-3 5-10-16,4 6-13 16,5-3-8-16,5-5-23 15,9-2-2-15,0-10-22 16,2-8-67-16,19-9-35 16,3 0 27-16,9-34-2 15,-8-2-36-15,-3-4-189 0</inkml:trace>
  <inkml:trace contextRef="#ctx0" brushRef="#br0" timeOffset="-126461.49">20242 5288 172 0,'16'54'540'0,"-16"-44"-396"16,0 10-17-16,0 6-11 15,5 2-20-15,1-4-43 0,6-7-27 16,-1-2-14-16,5-7-12 16,-2-8-23-16,5 0-12 15,0-6-17-15,0-14-12 16,-2-6-40-16,-1-2-3 15,-3 4-33-15,-3 8 140 16,-4 10 64-16,-4 6 38 16,0 0-35-16,0 16 22 15,3 2-12-15,1 1-47 16,2-4-11-16,0-3-12 16,3-3-6-16,-1-6 0 15,-2-3-1-15,-1 0 14 16,-3 0-14-16,0 0 0 0,-4 0 2 15,3 0 9 1,-3 0-11-16,0 4-12 0,0 8 11 16,5 0-9-16,1-4-22 15,3-3-94-15,2-5-156 0</inkml:trace>
  <inkml:trace contextRef="#ctx0" brushRef="#br0" timeOffset="-125874.35">20904 4914 1015 0,'0'0'144'0,"0"0"-125"16,0 0 28-16,0 121 26 15,0-61-4-15,3 4-13 16,3 0-33-16,0-3 3 16,0-9-24-16,-2-6-2 15,0-11 6-15,-4-8-6 16,3-12-13-16,-3-13-9 16,4-2-16-16,2-8 18 15,4-19-66-15,3-5-50 16,2 2 57-16,1 4 53 15,2 11 21-15,-5 9 4 0,3 6 2 16,-3 0 29-16,2 11-12 16,6 5 1-16,-1-1-1 15,5-2-3-15,-1-5-15 16,2-4 0-16,1-4-17 16,-2 0 11-16,-2-4-26 15,-10-12-14-15,-5 0 26 16,-4-4-12-16,-4 2 20 15,0 1 12-15,0 6 0 16,-6 5 42-16,-3 3-4 16,-1 3-14-16,0 5-3 15,1 13 19-15,5 6 12 16,2 2-10-16,2 0-11 0,0 0 19 16,6-4-29-16,10-2-13 15,2-6-2-15,2-7-6 16,3-2-14-16,-4-5-30 15,6 0-30-15,-5-10-18 16,-7-4-143-16</inkml:trace>
  <inkml:trace contextRef="#ctx0" brushRef="#br0" timeOffset="-125682.7">21160 5166 905 0,'0'0'258'0,"0"0"-166"0,0 0 27 16,0 0-58 0,0 0-45-16,0 0-15 0,0 0-1 15,129-47-23-15,-102 59-65 16,-4 42-31-16,-10 0-46 16,-6 0-210-16</inkml:trace>
  <inkml:trace contextRef="#ctx0" brushRef="#br0" timeOffset="-125549.49">21343 5963 1243 0,'0'0'321'0,"0"0"-188"16,0 0-49-16,0 0-84 16,0 0-89-16,0 0-273 0</inkml:trace>
  <inkml:trace contextRef="#ctx0" brushRef="#br0" timeOffset="-105093.95">14314 7034 428 0,'0'0'349'0,"0"0"-280"15,0 0-33-15,0 0-10 16,0 0 10-16,0 0 3 16,0-8-5-16,0 8-7 15,0 0 9-15,0 0 3 16,0 0 28-16,0 0-15 15,0 0 2-15,0 0-8 16,0 0 0-16,0 0-15 16,0 0-2-16,0 0 6 15,6 4 3-15,12 2 1 16,6 2-10-16,13 2 25 16,5 0-19-16,5-2-2 15,3 0-8-15,-2-2-16 0,-6-1 12 16,-5 1-20-16,-8-4-1 15,-4 2 0-15,-7-3 0 16,-5 1-10-16,-2-2-91 16,3 0-96-16,-5 0-44 15,-5 0-583-15</inkml:trace>
  <inkml:trace contextRef="#ctx0" brushRef="#br0" timeOffset="-103562.3">16172 6817 977 0,'0'0'102'15,"0"0"-94"-15,0 0-9 16,0 0 2-16,0 0 7 16,0 0-8-16,0 0 10 15,-98-44-1-15,75 44 10 16,2 5 14-16,-4 10 12 15,5 8-4-15,4 3 12 16,3 8 1-16,6 6-18 16,5 5 0-16,2 4-15 15,0 0-7-15,11-5-8 0,11-5 1 16,3-6-4 0,6-11-3-16,2-8-14 0,5-8 6 15,0-6-3-15,3-6 2 16,-2-20-8-16,1-12-20 15,1-12 4-15,1-13-5 16,-2-11-1-16,-3-10 15 16,-4-4-13-16,-14 2-22 15,-13 9-64-15,-6 15 64 16,0 18 59-16,-8 16 33 16,-3 14 21-16,5 9 21 15,-2 5-16-15,2 0-30 0,1 14-29 16,1 17 9-16,0 11 17 15,2 12 7-15,2 12-1 16,0 7 7-16,0 0-11 16,0 2-1-16,6-5-11 15,3-6-14-15,-1-10 18 16,2-7-13-16,-4-14-7 16,3-7 0-16,-5-11 0 15,1-7 0-15,0-8-23 16,-3-2-10-16,2-27 15 15,3-13-30-15,1-11-24 16,2-2 34-16,1 9 38 16,2 15 13-16,-1 16 9 15,3 15-13-15,1 4 24 16,1 24-7-16,1 7 5 0,3 4 5 16,-4-5-23-16,3-5-3 15,3-11-10-15,-4-8-11 16,-1-9 1-16,0-1-22 15,-2-7 2-15,-3-18 8 16,1-5 3-16,-6 3 6 16,1 4 12-16,-5 11 1 15,-2 10 12-15,2 2 13 16,0 14-8-16,0 12 22 16,5 4 5-16,3 1-15 15,1-7-28-15,5-8-1 16,1-6-7-16,2-10-25 15,1 0-36-15,-2-7-15 0,-2-12-11 16,-5-4-27-16,-2 4-63 16,-4 2-79-16,-3 5 50 15,-4 6 129-15,2 2 65 16,-2 0 19-16,0 1 0 16,3-3-19-16</inkml:trace>
  <inkml:trace contextRef="#ctx0" brushRef="#br0" timeOffset="-103244.53">17050 7000 354 0,'0'0'160'0,"0"0"-97"16,0 0 21 0,0 0 27-16,0 0-37 15,0 0-25-15,0 0 20 0,0-14-7 16,0 14-23-16,0 0 9 15,0 0-7-15,0 0 1 16,0 2-34-16,0 14 15 16,0 4 41-16,0 5-41 15,0-2 11-15,0 2-24 16,3-8-9-16,7 0 16 16,-1-6-17-16,-2-3 0 15,2-1-1-15,-3-4 1 16,1-3-22-16,0 0-7 15,4 0-22-15,4-6-28 16,-1-7-67-16,-3-4-231 0</inkml:trace>
  <inkml:trace contextRef="#ctx0" brushRef="#br0" timeOffset="-102610.55">17337 6992 924 0,'0'0'188'0,"0"0"-109"16,0 0-11-16,0 0-20 16,0 0-20-16,0 0-7 0,0 0 13 15,-77 55 14-15,63-25 14 16,1 3-21-16,3-2-11 15,6-5-23-15,4-7-7 16,0-6 0-16,0-8-31 16,6-5-34-16,15 0-24 15,-1-22 8-15,5-7 0 16,-6-10-55-16,-3 2-43 16,-3 2-99-16,-7 11 42 15,0 15 236-15,-2 9 167 16,1 1 8-16,-1 23-47 15,2 3-32-15,3 3-27 16,3-8-27-16,3-8-18 0,3-9-8 16,3-5-16-1,-2 0-18-15,1-12-36 0,-5-9-38 16,-3-6-4-16,-5 4 15 16,-5 0-31-16,-2 8 112 15,0 8 75-15,0 7 78 16,2 0-49-16,0 2-68 15,2 10 7-15,1 0-5 16,0 0-16-16,4-5-21 16,-1-6 12-16,4-1-3 15,3 0-2-15,1 0-8 16,4-12-7-16,-2 0 6 16,-1 6-7-16,4 6 8 15,-3 0 20-15,-1 6 24 0,-1 12 9 16,-1 4-19-16,-3 0-17 15,-3-1-14-15,-3-6-3 16,-6-1-61-16,0-3-63 16,-11-10-262-16</inkml:trace>
  <inkml:trace contextRef="#ctx0" brushRef="#br0" timeOffset="-102442.47">17379 6890 947 0,'0'0'709'0,"0"0"-607"16,0 0-52-16,0 0-42 0,0 0-8 15,0 0-83 1,0 0-96-16,25-10-116 0,-16 10-596 0</inkml:trace>
  <inkml:trace contextRef="#ctx0" brushRef="#br0" timeOffset="-102294.55">17493 6709 1028 0,'0'0'349'0,"0"0"-245"15,0 0 21-15,0 0-43 16,0 0-61-16,0 0-21 16,0 0-40-16,64 36-99 15,-64 3-99-15,-2-6-587 0</inkml:trace>
  <inkml:trace contextRef="#ctx0" brushRef="#br0" timeOffset="-101691.86">18353 6555 720 0,'0'0'574'0,"0"0"-525"15,0 0-29-15,-2 152 45 16,2-87-12-16,2 3-32 15,11-8-20-15,5-6 3 16,0-11-4-16,2-14-30 16,-4-11-8-16,-1-12-24 15,1-6-14-15,-3-6 20 16,12-39-35-16,-5 0-38 16,0 4-410-16</inkml:trace>
  <inkml:trace contextRef="#ctx0" brushRef="#br0" timeOffset="-100919.54">18614 6867 332 0,'0'0'245'16,"0"0"-34"-16,0 0-41 15,0 0-11-15,51 115-47 16,-37-86-22-16,-1-6-32 16,1-7-35-16,3-7-6 15,1-8-17-15,-1-1-1 16,4-1-8-16,1-18-31 16,-4-1-23-16,2 4 2 15,-5 11 32-15,-1 5 29 0,-1 7 0 16,3 25 21-1,1 7 31-15,2-2-9 16,1-1-15-16,-1-8-12 0,2-7-15 16,-4-13-1-16,1-8-12 15,-3-3-17-15,-1-20 23 16,-5-11-2-16,-5-7-7 16,-4-1 14-16,0 0-43 15,0 4-5-15,-13 8 24 16,-1 10 25-16,-1 8 41 15,-1 7-27-15,1 5-3 16,-1 0-5-16,2 0-5 16,2 0-1-16,2 3 6 0,4 0-6 15,2 2 13 1,2-3-12-16,2-2 13 0,0 0-14 16,0 0 0-16,0 0-16 15,8 0 8-15,1 0 8 16,0 0 5-16,7 0-5 15,2 0 5-15,8 0-5 16,6 0-1-16,5 0 1 16,5 0-16-16,1-4-7 15,-7 0 22-15,-5-1-12 16,-14 4-2-16,-5-2 15 16,-10 3 7-16,-2 0 69 15,0 0 5-15,0 0-26 16,0 0-1-16,0 4-53 15,0 13-1-15,-4 8 10 0,-4 6 19 16,-2 5 3-16,1-1-13 16,0 1-3-16,2-9 1 15,5-4-17-15,2-10-2 16,0-9-14-16,0-4-52 16,0 0-15-16,6-17 24 15,8-13-8-15,-3-5-16 16,1 0-25-16,-4 4 41 15,-1 14 67-15,-2 6 36 16,4 11 21-16,-1 0 17 16,3 11-3-16,1 6 14 15,0 1-41-15,5-3-28 16,-2-4-8-16,3-5-8 16,-3-6-42-16,4-6-81 15,-9-16-90-15,-3-2-486 0</inkml:trace>
  <inkml:trace contextRef="#ctx0" brushRef="#br0" timeOffset="-100775.33">19269 6548 1187 0,'0'0'232'16,"0"0"-167"-16,0 0 2 15,-58 105-28-15,35-35-39 16,6-9-186-16,1-13-437 0</inkml:trace>
  <inkml:trace contextRef="#ctx0" brushRef="#br0" timeOffset="-100251.79">20387 6745 58 0,'0'0'1360'0,"0"0"-1241"16,0 0-92-16,0 0 13 15,0 0-35-15,0 0-5 16,0 0-18-16,-77-43 8 16,52 43 3-16,-2 14 7 15,-2 12 0-15,2 7 22 0,3 11 13 16,9 6-6 0,10 3 4-16,5-3-16 0,7-6-17 15,22-10-1-15,8-7-27 16,11-13-7-16,-2-11-46 15,10-3-62-15,-12-16-19 16,-11-3-125-16</inkml:trace>
  <inkml:trace contextRef="#ctx0" brushRef="#br0" timeOffset="-99906.58">20855 6607 385 0,'0'0'723'0,"0"0"-631"16,0 0-61-16,0 0 22 15,0 0-28-15,-120 44-15 16,107-17 16-16,0 0-14 16,5 2-11-16,6-2 7 15,2-3-8-15,0 1 0 16,18-3-2-16,11-2-9 15,7 1 9-15,4 0-7 16,0 1 9-16,-4 0-1 16,-7-1 2-16,-10-6-1 0,-7-3 0 15,-11-4 0-15,-1-3 19 16,0-4 5-16,-13-1-5 16,-8 0-19-16,-6 0-14 15,-12-20-40-15,8-6-69 16,7-5-149-16</inkml:trace>
  <inkml:trace contextRef="#ctx0" brushRef="#br0" timeOffset="-99679.09">21065 6669 874 0,'0'0'236'0,"0"0"-161"0,0 0 45 16,47 124-28-1,-34-79-46-15,0-3-34 0,-1-5-12 16,-2-4-16-16,0-9-15 16,-6-8-34-16,-4-9-26 15,0-7-9-15,0 0 22 16,-18-19-61-16,-13-31-65 16,4 6-24-16,4-4-132 0</inkml:trace>
  <inkml:trace contextRef="#ctx0" brushRef="#br0" timeOffset="-99485.54">21065 6669 575 0,'-13'-78'276'16,"15"76"-174"-16,13 2 5 16,5 0-1-16,5 0-24 15,8 14-11-15,3 11-6 16,4 4-2-16,0 5-18 0,0 6-7 16,-2 2 14-16,-7-2-40 15,-6-1-12-15,-10-3 0 16,-10-7-19-16,-5 0-20 15,0-3-25-15,-22-4-29 16,-10-7-21-16,3-6-99 16,7-7-734-16</inkml:trace>
  <inkml:trace contextRef="#ctx0" brushRef="#br0" timeOffset="-99182.06">21597 6513 916 0,'0'0'228'0,"0"0"-156"16,12 110 14-16,-4-54 14 16,3 3-58-16,5-5-30 15,-1-6-12-15,1-10 5 16,-1-10-12-16,-2-11 3 15,1-6-24-15,2-11 28 16,-1 0 0-16,4 0 0 16,-2-12 7-16,1 1-7 15,-5 4-1-15,-3 3-16 16,-6 2-28-16,-4 0-28 16,0 2-51-16,0-2-111 0</inkml:trace>
  <inkml:trace contextRef="#ctx0" brushRef="#br0" timeOffset="-97515.98">21698 6932 690 0,'0'0'152'16,"0"0"-94"-16,0 0-6 15,0 0 11-15,0 0-34 16,0 0-28-16,0 0 22 16,0 0 3-16,0 0 12 15,0 0 15-15,0 0-8 16,0 0 15-16,0 0-8 15,0 0-14-15,0 0-2 16,0 0-7-16,0 0-7 16,0 0 5-16,0 0-14 15,0 0 9-15,0 0-22 16,0 0 0-16,5 0 1 16,7 0 13-16,4 0 11 15,6 0-3-15,2 0-5 16,1-6 12-16,0 0-14 15,0 2-14-15,-6-1 13 0,-2 5 4 16,5 0-5-16,-5-1 6 16,3 1-7-16,0-1 11 15,-4-2-20-15,-1 1-3 16,-6 1 1-16,-2 1-1 16,-3 0 0-16,-4 0-29 15,2 0-51-15,-2 0-37 16,0 0-67-16,3 0-67 15,-3 0-420-15</inkml:trace>
  <inkml:trace contextRef="#ctx0" brushRef="#br0" timeOffset="-81548.06">14208 8915 1035 0,'0'0'195'0,"0"0"-149"15,0 0-4-15,0 0 22 16,0 0 23-16,0 0-42 15,-59-16-34-15,59 16-10 16,0 0 18-16,0 0-9 16,2 0-2-16,9 0 11 15,0 0 5-15,7 0 1 16,-1 0 6-16,8 2-14 16,6 0 27-16,5 2-11 15,9-2-8-15,7-2 7 16,5 0 1-16,5 0-4 0,3 0-4 15,4 0-12-15,-6 0 16 16,-15-4-19-16,-11 0-9 16,-18 2-1-16,-13 2 0 15,-6 0-1-15,0 0-41 16,0 0-90-16,-4 0-13 16,-17 0-54-16,0 0-102 15,1 0-711-15</inkml:trace>
  <inkml:trace contextRef="#ctx0" brushRef="#br0" timeOffset="-80768.6">16294 8400 500 0,'0'0'305'0,"0"0"-201"16,0 0-23-16,0 0-38 16,0 0 2-16,0 0 3 15,0 0-11-15,0-64 18 16,0 61-8-16,0 3 11 15,-2-1-32-15,-4-3-19 16,-3 0-1-16,-3-1 4 16,-1 2-3-16,-5-3-7 15,-4-1 0-15,0 4 10 16,-1 0-10-16,-1 2-1 0,2 1-7 16,-5 0 7-16,0 0 1 15,0 5-6-15,1 10 3 16,5 2-4-16,6 1 6 15,9 5-14-15,6-3 14 16,0 4-12-16,8 0 13 16,17 4 8-16,8 2-8 15,5 4 21-15,5 0-13 16,1-1-7-16,0 4 0 16,1-4-1-16,-3-4 12 15,-4-4-12-15,-9-3 1 16,-11-4 2-16,-7-2-3 15,-9 0 1-15,-2-2 0 0,-2 0 0 16,-15-1 28-16,-4 2-3 16,4-5-25-16,-1-2 17 15,5-4-7-15,-1-3-11 16,3-1 27-16,-5 0-20 16,1 0 1-16,-3 0-8 15,3-5-25-15,1 2-33 16,9 0-56-16,3 3-63 15,2-2-166-15</inkml:trace>
  <inkml:trace contextRef="#ctx0" brushRef="#br0" timeOffset="-80092.01">16657 8360 834 0,'0'0'172'0,"0"0"-53"16,0 0 1-16,0 0-45 16,0 0-60-16,0 0-14 15,0 0 6-15,-57 70-1 16,44-30-5-16,3 4 12 16,6 2-3-16,4-2 2 15,0 1-2-15,4-6-4 16,14-2-5-16,7-5 4 15,2-7-5-15,4-8 0 16,2-11-3-16,3-6 1 0,1-2 2 16,3-20 0-16,-3-8 0 15,-4-8-1-15,-4-7 2 16,-10-5 10-16,-9-6-5 16,-10-2-6-16,0 3-5 15,-7 2-2-15,-15 13-3 16,-3 8 8-16,-5 9-2 15,2 11-6-15,-1 8 10 16,2 4-6-16,1 0 6 16,2 0 0-16,8 4 6 15,3 7-6-15,3 2-12 16,8 3 12-16,2 6-10 16,0 3 10-16,0 5 13 0,16 0 1 15,4 0 2-15,4 1 0 16,7-2-8-16,5-1 19 15,3-2-12-15,3-5-4 16,-1-2 11-16,2-2-10 16,2-5 23-16,-6 2-3 15,-2-5 5-15,-6 4 13 16,-8-4-28-16,-2 0-21 16,-8-4 15-16,-5-2-15 15,-4-1-1-15,-4 0 0 16,0-2 0-16,0 0 0 15,0 0-5-15,0 0-43 16,0 0-6-16,0-7-47 0,0-7-46 16,0-20-35-16,0 2-56 15,0 0-140-15</inkml:trace>
  <inkml:trace contextRef="#ctx0" brushRef="#br0" timeOffset="-79728.98">17319 8260 201 0,'0'0'513'0,"0"0"-380"16,0 0 13-16,0 0-46 15,0 0-37-15,0 0-61 16,0 0 28-16,14 83 47 0,-8-30-8 16,3 2-2-1,3 1-16-15,1-3-18 0,5-7-7 16,-3-3-13-16,1-10-13 15,-3-4 0-15,-1-8 9 16,-4-9-1-16,-3-3-8 16,-1-7 0-16,-2-2 10 15,5 0 33-15,2 0 5 16,4-12-19-16,8-2-15 16,-1 0 7-16,-3-1-11 15,-1 6-10-15,-3 0 10 16,-6 3-10-16,-3 5-9 15,-4-2-47-15,2 3-49 16,-2 0-25-16,0-1-36 16,0 1-39-16,0-4-448 0</inkml:trace>
  <inkml:trace contextRef="#ctx0" brushRef="#br0" timeOffset="-76713.6">15810 9254 924 0,'0'0'117'0,"0"0"-116"16,0 0 10-16,0 0 31 15,0 0-16-15,0 0-25 16,0 0 9-16,-62 0-10 15,62 0 0-15,0 0 7 16,0 0-6-16,0 0 32 16,0 0-14-16,0 0-7 15,0 0 4-15,0 0-5 16,0 0 0-16,0 0-10 16,12 6-1-16,10 0 27 15,10 0-14-15,5 2 5 16,7-1-17-16,6-4 18 15,6 1-18-15,4-4 12 0,3 0-1 16,5 0 3-16,1 0-15 16,0 0-1-16,-2 0 1 15,2-1 2-15,0-4-2 16,0 1 0-16,3 2 0 16,-3 0 6-16,-1 2-6 15,1 0-9-15,1 0 9 16,-1 0 1-16,-2 0 8 15,1 0-8-15,-1 0-1 16,1-6 11-16,-2 0-11 0,-1-2-7 16,-5-1 6-1,-9 4 1-15,-4 2-1 0,-11-2 1 16,-12 3 0-16,-7 0 3 16,-7 2-3-16,-6 0 0 15,-4 0 11-15,0 0-11 16,0 0 6-16,0 0 4 15,0 0-9-15,0 0 9 16,0 0-10-16,0 0-17 16,0 0-51-16,-4 0-45 15,-10 0-61-15,-1 0-347 0</inkml:trace>
  <inkml:trace contextRef="#ctx0" brushRef="#br0" timeOffset="-73120.59">18257 8460 1272 0,'0'0'110'0,"0"0"-110"16,0 0-6-16,0 0-1 15,0 0-131-15,0 0-24 16,0 0-125-16</inkml:trace>
  <inkml:trace contextRef="#ctx0" brushRef="#br0" timeOffset="-72959.74">18328 8694 1222 0,'0'0'164'16,"0"0"-118"-16,0 0 2 0,0 0-48 16,0 0-35-16,0 0-136 15,0 0-46-15,10 0-138 0</inkml:trace>
  <inkml:trace contextRef="#ctx0" brushRef="#br0" timeOffset="-71380.79">18872 8336 963 0,'0'0'158'0,"0"0"-106"16,0 0-1-16,0 0-5 15,0 0-46-15,0 0 0 16,0 0 20-16,23 104 12 16,-12-64-4-16,-1-6-27 15,0-4 0-15,-1-6 12 16,-3-8-13-16,1-4 0 15,-5-7 7-15,-2-2-6 16,3-3 8-16,-3 0-2 16,0 0-6-16,0 0 18 15,0-5-13-15,0-6-6 0,0-1-1 16,0-2 1-16,6-1-9 16,5-4 8-16,5-3-11 15,4-2 12-15,2 2 1 16,1 6-1-16,-4 6-1 15,2 10-9-15,-1 0 8 16,-3 12-3-16,4 12 5 16,-1 3 6-16,-3-2-5 15,2 0-1-15,-4-8 2 16,1-1-1-16,-3-5-1 16,3-8-20-16,1-1-62 15,3-2-19-15,-2 0-38 16,2-12-80-16,-2-10-40 0,-5-2 23 15,-4-2 236-15,-4-2 108 16,-5 4 55-16,0 2 62 16,-5 6-46-16,-10 1-57 15,-3 8 18-15,-4 3-56 16,2 4-20-16,-3 0-44 16,6 0-18-16,1 0 12 15,7 0-14-15,5 0-5 16,4 0-2-16,0 0-44 15,0 0 2-15,0 0-6 16,0 0 19-16,11 0 26 16,7 16 4-16,9 29 6 0,8 45 7 15,3 6 25 1,-5-1 10-16,-4-7-35 0,-6-23-6 16,-3-1 1-16,2 0 13 15,-9-17-15-15,-6-13 0 16,-7-15 0-16,0-6 36 15,0-12 6-15,0-1 19 16,-7-3-36-16,-4-20-17 16,0-10-8-16,1-9 0 15,6-9-25-15,4-4 25 16,0 0-15-16,8-5-1 16,9 2 10-16,8-1-1 15,-1 8 7-15,-2 7-1 0,-2 15-2 16,-2 13-5-1,-5 11 8-15,-2 5-11 0,3 0 11 16,0 11 6-16,5 5 7 16,2 1-8-16,0-6-3 15,4-2 9-15,2-8-9 16,0-1-2-16,-2 0 0 16,-6-8-7-16,-7-10-6 15,-12-4 1-15,0-4-7 16,-8 2 9-16,-11 2-13 15,-4 6 23-15,3 6 22 16,0 5-22-16,2 5 1 16,5 0-1-16,2 0-4 15,3 0 4-15,5 0 0 16,3 0 0-16,0 0-5 0,0 0-18 16,0 0 15-1,3 0-13-15,12-1 8 0,2-1 13 16,1 2 0-16,0 0 1 15,0 0-1-15,-3 0 12 16,-1 8 5-16,-5 0-8 16,-3-4-8-16,-3 0 4 15,-3-2-5-15,5-2-1 16,-5 0 1-16,0 0 0 16,2 0 9-16,2 0-9 15,5 0-15-15,7 0 15 16,3-2 0-16,4 2 0 0,3 0 11 15,-1 0-2-15,-1 9 13 16,-6 4-21-16,-4 3 15 16,-3-4-1-16,-7-3-15 15,-2-2-8-15,-2-1-1 16,0 0-28-16,-4 0 2 16,-14 0-38-16,-6 2-25 15,-7 1-12-15,-3 0-19 16,-2-1-58-16,-2-2-39 15,-1-6 6-15,-4 0 181 16,1-4 39-16,2-19 216 16,4-10-2-16,7-7-45 15,9-4-28-15,11 2-42 0,9 4-1 16,0 10 27 0,7 4-49-16,18 8-16 0,1 4-12 15,3 5-35-15,-3 7-13 16,3 0-41-16,7 33-50 15,-7-6-85-15,-4 2-444 0</inkml:trace>
  <inkml:trace contextRef="#ctx0" brushRef="#br0" timeOffset="-70422.16">20472 8394 1350 0,'0'0'144'0,"0"0"-131"0,0 0 22 16,0 0-2-1,58 124-27-15,-38-99-6 0,-2-12 0 16,-7-7-40-16,0-6-2 16,-4 0 26-16,2-13 16 15,-1-14 0-15,4-2-14 16,1-2-7-16,1 5 14 15,1 6 6-15,-3 10-5 16,-2 8-8-16,-3 2 12 16,2 6 2-16,-2 12 0 15,2 4 0-15,1-2-11 16,4-6-85-16,1-4-23 0,4-7 22 16,0-3 25-16,-1 0 47 15,1-17 25-15,-7-6 18 16,-1 2 16-1,-3-2 17-15,-8 6-2 0,0 7 53 16,0 6-1-16,-19 4-44 16,-1 0-33-16,1 6 1 15,0 5 7-15,6-3-15 16,7-2-17-16,6-3 0 16,0-3-29-16,0 0-32 15,0 0-10-15,6-6 22 16,5-4 10-16,-2 2-15 15,3 6 31-15,-4 2-7 0,3 26 30 16,5 21 7-16,2 20 57 16,2 11-12-16,5 7-19 15,1-3-17-15,-1-8-9 16,-3-14-5-16,-4-12-1 16,-9-16 10-16,-7-11-10 15,-2-12 4-15,0-9 22 16,-11 0 2-16,-9-7-10 15,0-16-19-15,-5-9 0 16,5-6 0-16,3-7-6 16,3-10-15-16,7-3 3 15,7-4-3-15,0 1-5 16,3 7-9-16,15 13-4 0,1 10 25 16,-3 12 6-1,-1 10 7-15,-3 9 0 0,-1 0 1 16,0 15 15-16,3 6 37 15,-1 6-20-15,3-2 8 16,1-1-21-16,1-3-5 16,3-6-13-16,-2-6-2 15,1-7-7-15,0-2-34 16,-2-8 3-16,-2-21 7 16,-3-5-2-16,-4-4-11 15,-5-2 6-15,1 8 7 16,-3 10 32-16,-2 10 29 15,3 12 23-15,-3 0-9 16,4 8-24-16,0 12 10 16,3 4 6-16,2-3-15 0,4-2 5 15,2-2-25-15,1-7-15 16,-1-6-24-16,-1-4-27 16,-7 0-41-16,-3-11-1 15,-4-5-237-15</inkml:trace>
  <inkml:trace contextRef="#ctx0" brushRef="#br0" timeOffset="-70281.63">21075 8404 871 0,'0'0'123'16,"0"0"-83"-16,0 0-23 0,0 0-17 15,0 0-47 1,0 0-241-16</inkml:trace>
  <inkml:trace contextRef="#ctx0" brushRef="#br0" timeOffset="-70160.63">21081 8197 747 0,'0'0'166'16,"0"0"-100"-16,0 0-2 16,0 0-28-16,0 0-14 15,0 0-22-15,0 0-89 16,95-58-583-16</inkml:trace>
  <inkml:trace contextRef="#ctx0" brushRef="#br0" timeOffset="-69893.71">21751 8131 785 0,'0'0'121'0,"0"0"-27"16,0 0-35-16,0 0-44 15,0 0 24-15,36 118 21 16,-21-61-13-16,3-1-20 16,0-2-11-16,-2-2 4 15,-3-4-20-15,-7-4-60 16,-6-5-50-16,-2-12-120 0,-15-12-525 15</inkml:trace>
  <inkml:trace contextRef="#ctx0" brushRef="#br0" timeOffset="-69764.55">21684 8396 333 0,'0'0'668'16,"0"0"-559"-16,0 0-27 15,0 0-44-15,0 0-38 16,120-54-20-16,-82 54-115 15,-9 4-238-15</inkml:trace>
  <inkml:trace contextRef="#ctx0" brushRef="#br0" timeOffset="-69138.21">21954 8493 157 0,'0'0'686'16,"0"0"-567"-16,0 0-30 15,0 0-8-15,0 0-33 16,0 0-20-16,0 0-21 15,40-107 23-15,-34 107-8 16,-3 0-13-16,1 14 23 16,3 12 18-16,2 4-18 15,-1 2-11-15,6-2-21 16,-1-5 2-16,2-8 4 16,3-9-6-16,-2-8-47 15,3 0-8-15,-2-17 9 0,1-8 11 16,-3-4-7-1,-3 0-11-15,-3 5-8 0,-7 8 41 16,0 10 20-16,-2 6 37 16,0 0-19-16,0 18 44 15,2 2-32-15,5 0-2 16,2-3-11-16,4-7-16 16,0-1-1-16,3-7-8 15,-3-2-19-15,3 0 12 16,-5-14-1-16,2-4-10 15,-3-5 25-15,-2 4-11 16,-3 3 12-16,0 10 6 16,-3 6-6-16,2 10 14 15,3 26 14-15,1 14 28 16,4 10-5-16,3 6-38 0,3 1 5 16,2-3-18-16,-2-7 0 15,-3-4 9-15,-5-9-9 16,-8-5-45-16,-2-14-10 15,-2-6 1-15,-14-10 30 16,-4-9 24-16,2 0 7 16,-2-5 66-16,2-18 5 15,4-4 5-15,6-8 7 16,1-3-28-16,7-4-18 16,0-2-44-16,0 2 0 15,11 6-10-15,7 6-28 16,0 6-58-16,18 3-42 0,-5 8-50 15,-3 0-212-15</inkml:trace>
  <inkml:trace contextRef="#ctx0" brushRef="#br0" timeOffset="-68650.62">22899 8388 611 0,'0'0'734'15,"0"0"-669"-15,0 0-43 16,0 0 8-16,0 0 31 16,31 126-52-16,-18-91-7 15,-2-8 5-15,-2-4-1 16,-2-9-7-16,-3-9 1 16,-4-3 0-16,2-2 1 0,-2 0-1 15,2-14-7-15,3-10-9 16,2-7-6-16,0-2 22 15,3-1-34-15,2 6 9 16,3 6-9-16,3 6-17 16,6 8-17-16,3 2 3 15,4 3-15-15,3 2 22 16,-3 0 0-16,-2-4 26 16,-4 3 30-16,-7-2 2 15,-7 2 7-15,-9-1 48 16,-2 3 41-16,0 0 44 15,0 0-75-15,-5 11-31 16,-8 11 27-16,-3 6 4 0,1 2-13 16,1 0-24-16,4-2-26 15,5-4 15-15,3-6-17 16,2-4-11-16,0-6-38 16,2-8-56-16,11 0 4 15,0-12 22-15,10-29-55 16,-5 2-95-16,-5 3-381 0</inkml:trace>
  <inkml:trace contextRef="#ctx0" brushRef="#br0" timeOffset="-68274.02">23317 8434 517 0,'0'0'263'0,"0"0"-86"15,0 0-38-15,0 0-68 16,0 0-25-16,0 0-35 16,0 0-10-16,41 88-1 0,-33-86-43 15,1-2-17 1,0-2 11-16,-2-14-48 0,0-6-72 15,-3 0 32-15,0 4-6 16,1 2 143-16,-1 8 136 16,1 6 10-16,-3 2-24 15,4 0-10-15,1 2-28 16,0 6-12-16,5 0-39 16,-2 0-1-16,3-3-17 15,5-3-14-15,3-2 16 16,3 0 44-16,2 0-28 15,3 0-28-15,-2 3-4 16,-4 3-1-16,-3 6 0 0,-5 2 2 16,-8 4 27-16,-5 0-7 15,-2 0-3-15,0-2-8 16,-4 0-11-16,-14-1 0 16,-2-6-1-16,-7-5-72 15,-2-4 2-15,-19 0-48 16,5-12-47-16,3-4-140 0</inkml:trace>
  <inkml:trace contextRef="#ctx0" brushRef="#br0" timeOffset="-68120.73">23163 8268 1031 0,'0'0'284'0,"0"0"-165"16,0 0 23-1,0 0-60-15,0 0-43 0,0 0-38 16,114-55-1-16,-91 53-80 15,0 2-86-15,-4 0-98 16,-3 0-432-16</inkml:trace>
  <inkml:trace contextRef="#ctx0" brushRef="#br0" timeOffset="-68002.72">23456 8011 747 0,'0'0'596'16,"0"0"-542"-16,0 0-52 15,0 0-4-15,-80 114-77 16,54-67-204-16</inkml:trace>
  <inkml:trace contextRef="#ctx0" brushRef="#br0" timeOffset="-59527.67">16689 9576 857 0,'0'0'120'15,"0"0"-87"-15,0 0 17 16,0 0-11-16,0 0 1 16,0 0-5-16,-13-50-15 15,11 45 8-15,-6 1-7 16,2-2 23-16,-5 0-4 16,-3 2-29-16,1 2 13 15,-3 2-24-15,1 0-5 16,-6 0-2-16,4 6 7 15,-3 13-1-15,4 0 1 16,7 3 0-16,7 4-1 16,2 1 1-16,9-2 0 15,20 6 2-15,6-4 3 16,6 1-3-16,3 0 7 0,1-2-8 16,-5-2 8-16,-5-2-9 15,-6-1-3-15,-8-2 3 16,-10-2 9-16,-7-3-9 15,-4-1-6-15,0 2 6 16,-11-1 24-16,-11 0-6 16,-3 0-17-16,-2-4 15 15,3-2-3-15,2-3-11 16,4-4 3-16,5-1-5 16,4 0-15-16,7-1-49 15,2-18-34-15,2-25-34 16,17 4-101-16,2 0-141 0</inkml:trace>
  <inkml:trace contextRef="#ctx0" brushRef="#br0" timeOffset="-59236.66">16969 9567 658 0,'0'0'132'0,"0"0"-68"16,0 0 30-16,0 109 27 15,0-50-34-15,-2 2-23 16,0-1-3-16,0-7-5 15,2-5-44-15,0-5 11 16,0-11-23-16,4-7-1 16,4-6 1-16,5-8 1 15,0-10-1-15,5-1 0 16,3-4 1-16,6-14 25 0,0-2-25 16,0 2 0-1,-4 2-1-15,-7 5 0 0,3 4-6 16,-4 3 5-1,5 0-41-15,1-2-13 0,0 0-38 16,14-6-31-16,-11 0-32 16,-2 0-100-16</inkml:trace>
  <inkml:trace contextRef="#ctx0" brushRef="#br0" timeOffset="-58556.5">17053 9669 796 0,'0'0'175'0,"0"0"-91"15,0 0 0-15,0 0-21 16,0 0-37-16,0 0-17 15,0 0 10-15,81-54-10 16,-47 40 27-16,2 0-22 16,-3 1-8-16,-6 4-4 15,-8 3-2-15,-5 6-33 16,-9 0-63-16,-5 8-54 16,0 12-51-16,-17-2-307 0</inkml:trace>
  <inkml:trace contextRef="#ctx0" brushRef="#br0" timeOffset="-58355.7">17056 9886 745 0,'0'0'169'0,"0"0"-121"15,0 0 47-15,0 0-21 16,0 0-44-16,0 0-29 15,0 0 0-15,96-50-2 16,-88 47-9-16,11 3-51 0,-6 0-27 16,3 0-165-16</inkml:trace>
  <inkml:trace contextRef="#ctx0" brushRef="#br0" timeOffset="-57921.61">17464 9507 841 0,'0'0'157'0,"0"0"-120"15,0 0 10 1,0 114 27-16,0-67-10 0,4 0-15 15,-2-2-24-15,1-5-2 16,2-7-6-16,-4-4-15 16,4-9 14-16,-3-6-16 15,1-4 0-15,-3-7 7 16,0 0-7-16,2-3 0 16,-2 1 0-16,2-1-3 15,0 0 2-15,2 0-8 16,6 3 9-16,1-3 0 15,2 0 1-15,3 0-1 16,2 0 3-16,-1 0 4 16,2 0 0-16,-4 0-7 15,1 0-9-15,-5 0-12 16,1 0 0-16,2 0-42 0,-1 0-24 16,10-10-23-1,-3 3-87-15,-5-5-391 0</inkml:trace>
  <inkml:trace contextRef="#ctx0" brushRef="#br0" timeOffset="-57662.92">17796 9538 18 0,'0'0'660'0,"0"0"-583"16,0 0 14-16,0 0 7 0,4 115-52 15,3-92-13-15,0 4-15 16,0 1 9-16,-1-2-12 16,-4-2 1-16,3-4 2 15,-3-2-9-15,-2-5 3 16,0-5-12-16,0-5-10 16,0 0-14-16,0-3-62 15,0 0-95-15,-2 0-196 0</inkml:trace>
  <inkml:trace contextRef="#ctx0" brushRef="#br0" timeOffset="-57275.76">17774 9508 411 0,'0'0'358'0,"0"0"-234"15,0 0-20-15,0 0-34 16,0 0-20-16,0 0-21 16,0 0-29-16,9 0 19 15,13-1-17-15,7-1 5 16,2 2-7-16,0 0 0 16,-6 0-1-16,-5 0-47 15,-5 0-30-15,-6 16-6 16,-4-2-140-16,-5-2-90 0</inkml:trace>
  <inkml:trace contextRef="#ctx0" brushRef="#br0" timeOffset="-57116.49">17819 9751 528 0,'0'0'78'16,"0"0"68"-16,0 0-29 15,0 0-6-15,0 0-68 16,113-12-31-16,-93 4 0 15,-7 2-12-15,-13 6-21 16,0 0-83-16,0 0-284 0</inkml:trace>
  <inkml:trace contextRef="#ctx0" brushRef="#br0" timeOffset="-56975.71">17814 9922 717 0,'0'0'195'0,"0"0"-122"15,0 0-5-15,0 0 5 0,0 0-39 16,0 0-33-16,123 0-1 16,-97 0-66-16,-4-4-155 15</inkml:trace>
  <inkml:trace contextRef="#ctx0" brushRef="#br0" timeOffset="-56644.14">18389 9603 307 0,'0'0'598'0,"0"0"-538"0,0 0-11 16,0 0 7-1,0 0 1-15,0 0-37 0,0 0-11 16,-121-21-2-16,102 44 26 15,1 3 5-15,5 6-2 16,5 2 20-16,8 0-21 16,0 0-9-16,2-2-8 15,21-4-17-15,6-6-1 16,6-6-11-16,8-7-42 16,-1-9 19-16,0 0-16 15,-1-9-32-15,-5-12-50 16,-3-24-108-16,-6 8-56 15,-10-2 41-15</inkml:trace>
  <inkml:trace contextRef="#ctx0" brushRef="#br0" timeOffset="-56491.56">18611 9575 522 0,'0'0'219'0,"0"0"-61"15,0 0-43-15,0 0-16 16,0 0-31-16,0 0 11 16,31 116-15-16,-24-81-29 15,2 1-18-15,-2-5-17 16,1-5 0-16,-2-2-13 15,-6-4-53-15,0-5-57 16,-12-7-86-16,-6-8-180 0</inkml:trace>
  <inkml:trace contextRef="#ctx0" brushRef="#br0" timeOffset="-56340.09">18436 9631 778 0,'0'0'261'0,"0"0"-148"16,0 0-45-16,0 0 10 15,0 0-21-15,127-38-50 16,-92 38-7-16,-6 0-4 16,2 0-80-16,-6 14-28 15,-8 3-162-15</inkml:trace>
  <inkml:trace contextRef="#ctx0" brushRef="#br0" timeOffset="-56055.78">19356 9557 952 0,'0'0'176'0,"0"0"-85"15,0 0 27-15,117 12-18 16,-78-7-54-16,-6-3-44 16,-6 4 12-16,-7-1-14 15,-6-1-30-15,-10 0-75 16,-4 0-53-16,-4-4-1 16,-17 0-68-16,1 0-277 0</inkml:trace>
  <inkml:trace contextRef="#ctx0" brushRef="#br0" timeOffset="-55773.64">19489 9463 149 0,'0'0'834'0,"0"0"-708"0,0 0-85 16,0 0 15-16,0 0 4 15,0 0-20-15,-80 111-27 16,69-92 2-16,2-5-15 16,5-8-40-16,-1-4-39 15,5-2-42-15,0 0 11 16,0-18-133-16,0-8 28 15,0-2 211-15,0 0 4 16,7 3 75-16,-1 7 84 16,6 7 5-16,-4 8-54 15,4 3-22-15,1 0-11 0,-1 14 6 16,-2 4-41-16,0 3-22 16,-1-3-10-16,-5 2-10 15,-4-2-39-15,-4 3-61 16,-17-2-81-16,-3-7-154 0</inkml:trace>
  <inkml:trace contextRef="#ctx0" brushRef="#br0" timeOffset="-55630.39">19354 9609 215 0,'0'0'595'16,"0"0"-469"-16,0 0 18 16,0 0-37-16,0 0-24 15,0 0-47-15,0 0-27 16,102 84-9-16,-95-80-29 15,-7-4-71-15,0 0-84 0,0 0-161 16</inkml:trace>
  <inkml:trace contextRef="#ctx0" brushRef="#br0" timeOffset="-55260.55">20336 9607 1101 0,'0'0'164'0,"0"0"-106"15,0 0 16-15,64 130-25 16,-41-78-23-16,-1-1-16 16,-1-5 0-16,-6-6-10 15,-7-10-47-15,-4-6-51 0,-4-10-49 16,-6-14-20-1,-11-1-131-15,1-18-283 0</inkml:trace>
  <inkml:trace contextRef="#ctx0" brushRef="#br0" timeOffset="-55108.95">20410 9635 829 0,'0'0'249'16,"0"0"-155"-16,0 0-27 15,0 0 9-15,0 0-22 16,0 0-37-16,142-22-17 15,-111 22-5-15,-8 0-74 16,-19 2-48-16,-4 14-136 16,0 2-301-16</inkml:trace>
  <inkml:trace contextRef="#ctx0" brushRef="#br0" timeOffset="-54978.67">20421 9819 418 0,'0'0'557'16,"0"0"-482"-16,0 0 6 15,0 0 21-15,0 0-50 16,118 0-52-16,-76-13-61 16,-9 0-72-16,-8-1-263 0</inkml:trace>
  <inkml:trace contextRef="#ctx0" brushRef="#br0" timeOffset="-54511.65">20728 9679 742 0,'0'0'255'15,"0"0"-187"-15,0 0 73 16,18 121-47-16,-7-81-30 16,3-2-34-16,-1-7-14 15,-2-4-16-15,-2-7 11 16,-4-10-11-16,-5-6-21 16,0-4-5-16,0 0 0 15,-10-13-23-15,-1-12 5 16,-3-11-16-16,1-9 12 15,3-5-30-15,-1-4 21 16,6 4 44-16,2 8 13 16,3 6 12-16,0 12 15 15,10 4-14-15,7 8 21 0,1 6-7 16,0 2-7-16,-2 4 27 16,-8 0-39-16,-2 0-8 15,-3 14-11-15,-3 1 2 16,0 4 8-16,0-1-9 15,-3 2-15-15,-5 0 23 16,0-3-7-16,1 2 9 16,2-1 0-16,5 0-13 15,0-2 13-15,0 0 1 16,14-1 18-16,0-4 6 16,5 0-1-16,-1-4 11 15,2-1-15-15,-2-4-20 16,-1 1-24-16,8-3-42 15,-5 0-65-15,-2 0-168 0</inkml:trace>
  <inkml:trace contextRef="#ctx0" brushRef="#br0" timeOffset="-54189.32">21104 9724 393 0,'0'0'605'0,"0"0"-536"15,0 0 15-15,0 0 10 16,0 0-37-16,0 105-35 15,10-87 5-15,1-3-27 16,2-5 0-16,3-6-5 16,0-4-43-16,-1 0-11 15,1 0-6-15,-3-7-10 16,0-5 23-16,-1-2 24 16,-1-4 27-16,-3-1 1 0,0-8 0 15,-2-1 5 1,-6-2 13-16,0 0 6 0,0 7 34 15,-18 4 7-15,-7 9 6 16,1 6-45-16,-2 4-5 16,-1 0 6-16,0 0-17 15,4 8-10-15,4 2-1 16,-2 5-62-16,6-7-49 16,6 1-170-16</inkml:trace>
  <inkml:trace contextRef="#ctx0" brushRef="#br0" timeOffset="-53634.89">21484 9651 768 0,'0'0'176'0,"0"0"-137"15,0 0 35-15,0 0 25 16,8 102-2-16,-3-58-8 16,1 1-12-16,0-5-16 15,-2-6-29-15,0-10-32 16,-3-7 13-16,-1-6-13 16,0-7 6-16,0-4-6 15,0 0-6-15,0-16 5 0,0-12-53 16,0-10-17-16,0-9 32 15,0 1-28-15,0 6 58 16,0 8 9-16,4 12 25 16,0 12 27-16,2 8-33 15,2 0-19-15,5 6 0 16,2 10 45-16,3 2-25 16,5 1-9-16,1-6-1 15,0-4-10-15,3-6-3 16,-2-3-41-16,-1 0 11 15,-4-12-6-15,-2-8 4 16,-2-4 20-16,-5 0-2 16,-5 4 17-16,-1 7 0 0,-3 7 32 15,2 6 0-15,4 3-25 16,2 21 63-16,3 6 1 16,1 2-32-16,1 0-3 15,4-2-30-15,-3-6-4 16,-3-4-2-16,-5-1-17 15,-4-8-126-15,-4-2-116 0</inkml:trace>
  <inkml:trace contextRef="#ctx0" brushRef="#br0" timeOffset="-52306.67">22997 9517 1091 0,'0'0'155'0,"0"0"-144"0,0 0 15 16,0 0 11-1,0 0-37-15,0 0-25 0,0 0-1 16,-137-30 14-16,108 50 12 15,1 2 0-15,3 2 1 16,9-1 6-16,8-2 3 16,8 1 5-16,0-2-4 15,15 0 1-15,19 2 1 16,6 0-3-16,4 0-10 16,1 0 16-16,-9-1-16 15,-7-4 0-15,-14 1 0 16,-8-3 0-16,-7-4 17 15,0 2 6-15,-14-4-8 0,-3 2 12 16,-3-5-18-16,1-5-9 16,4-1-17-16,5 0-30 15,4-12-24-15,4-8-71 16,2-4-8-16,6-15-51 16,15 2-16-16,1 5-281 0</inkml:trace>
  <inkml:trace contextRef="#ctx0" brushRef="#br0" timeOffset="-52068.85">23248 9301 963 0,'0'0'172'0,"0"0"-138"0,0 0 28 15,0 0 22-15,36 117 3 16,-22-60-31-16,1 0-25 15,1-1-12-15,-1-3-12 16,-1-9-5-16,-3-5-1 16,-5-7-1-16,1-9-26 15,-7-6-73-15,0-12-49 16,-16-3-38-16,-4-2-164 0</inkml:trace>
  <inkml:trace contextRef="#ctx0" brushRef="#br0" timeOffset="-51727.54">23139 9632 408 0,'0'0'381'0,"0"0"-241"0,0 0-91 16,0 0 10-16,0 0-33 15,0 0-17-15,143-61 3 16,-110 59-11-16,0 2 0 16,-5 0-1-16,0 7 10 15,-4 14 12-15,-3 3 5 16,-4 2-6-16,0 2 6 15,-5 0 8-15,1-5-13 16,1 0-10-16,-1-9-11 16,3-6 14-16,-1-8-15 15,6 0-14-15,-1-2-4 16,0-18-6-16,-2-4 5 16,-7 2 18-16,-5 1 1 15,-3 10 29-15,-1 5 33 16,-2 6 0-16,0 0-17 0,0 0-32 15,2 10-11-15,3 4-2 16,4 4-20-16,17-4-59 16,-1-4-86-16,0-6-189 0</inkml:trace>
  <inkml:trace contextRef="#ctx0" brushRef="#br0" timeOffset="-51499.18">23934 9625 198 0,'0'0'687'0,"0"0"-583"0,0 0-18 16,0 0 0-16,0 0-45 16,0 0-40-16,-127 24 38 15,105 3 23-15,7 4 9 16,6-1-47-16,7-2-23 16,2-6-1-16,2-3 0 15,15-10-39-15,6-5-3 16,4-4-19-16,-3 0-15 15,4-32-56-15,-5 2-173 16,-7-2-95-16</inkml:trace>
  <inkml:trace contextRef="#ctx0" brushRef="#br0" timeOffset="-51330.67">23936 9334 565 0,'0'0'395'0,"0"0"-228"15,0 0-102-15,0 0-29 0,0 0 68 16,0 103 1-16,2-53-47 15,10 0-29-15,1-2 3 16,3-4-19-16,-3-5-13 16,-1-6-14-16,-1-8-71 15,-7-2-52-15,0-10-81 16,-1-7-370-16</inkml:trace>
  <inkml:trace contextRef="#ctx0" brushRef="#br0" timeOffset="-50713.73">24061 9747 958 0,'0'0'196'0,"0"0"-117"15,0 0 36-15,0 0-37 16,0 0-26-16,125-90-28 16,-105 74-15-16,-9 1-8 15,-6 4-1-15,-5 1 0 16,0 0-22-16,-5 2-8 15,-8 2 11-15,-2 4 3 16,-2 2 10-16,3 0 6 16,0 8 6-16,1 14 14 15,2 4 10-15,8 4 7 16,1 2 3-16,2-3-19 16,0-2-12-16,12-5-9 15,5-5-11-15,1-9-3 0,4-7-40 16,-2-1 2-16,3-4 1 15,-6-18 15-15,1-2-31 16,-3-2 5-16,-5 4 24 16,-4 6 38-16,-4 5 17 15,1 10 40-15,-3 1-11 16,0 0-5-16,0 1-11 16,0 8 11-16,0 1-41 15,0-4 17-15,0-2-17 16,0 0-1-16,4-4-13 15,-1 0-12-15,8 0 25 16,0-4-8-16,5-8 9 0,-3 1 2 16,2 4 5-1,1 3-6-15,-3 4 19 0,0 0 3 16,3 14 12-16,0 4 4 16,1 3-31-16,1-2 13 15,-2-5-21-15,2-3-33 16,-2-8-21-16,-3-3 7 15,0 0-1-15,1-18-23 16,-2-9 5-16,-2-2 27 16,-4-9-37-16,1-28-36 15,-5 5-111-15,0 4-130 0</inkml:trace>
  <inkml:trace contextRef="#ctx0" brushRef="#br0" timeOffset="-50544.18">24621 9354 218 0,'0'0'649'15,"0"0"-475"-15,0 0-83 16,0 0 0-16,0 0 16 0,0 121-12 15,0-77-66-15,0-2-9 16,2-6 15-16,9-7-28 16,0-4-7-16,1-8-5 15,-6-6-21-15,-2-8-22 16,-4 0-37-16,0-3-15 16,-22 0 7-16,-7-6-147 15,0-8-174-15</inkml:trace>
  <inkml:trace contextRef="#ctx0" brushRef="#br0" timeOffset="-50436.67">24516 9597 702 0,'0'0'263'16,"0"0"-84"-16,0 0-86 16,0 0-35-16,0 0-15 15,0 0-31-15,125-26-12 0,-103 20 0 16,-11 2-80 0,-7 2-66-16,-4 2-349 0</inkml:trace>
  <inkml:trace contextRef="#ctx0" brushRef="#br0" timeOffset="-48342.45">12157 15163 977 0,'0'0'183'15,"0"0"-120"-15,0 0 5 0,0 0-7 16,0 0-35-16,0 0-26 16,0 0 14-1,11-4 5-15,5 0-6 0,5 1 12 16,6-2-12 0,4-1 4-16,8-3-17 0,1 0 0 15,0-3-8-15,-3 3-17 16,-3 0-11-16,-7 3 11 15,-5 2 0-15,-8 0 6 16,-7 2 8-16,-3 2-4 16,-2 0 15-16,-2 0 0 15,0 0-6-15,2 0 5 16,2 6 1-16,3 2 7 16,0 6-6-16,2 0 0 0,-1 0 11 15,4 5-10-15,-1 1 11 16,-2-1-4-16,3 8-2 15,-2-2 7-15,-1 2-4 16,1 1-2-16,-2 0 9 16,-1-2-16-16,1 1-1 15,2-10 0-15,-1 1 0 16,-1-5 8-16,1-4-8 16,-4-4 0-16,-1 2 0 15,-1-5 0-15,-3 2 0 16,2-4 0-16,-2 0 1 15,0 0 6-15,0 0-7 16,0 0 2-16,0 0 18 16,0 0 0-16,-2 0-8 0,-14 0-11 15,-4 0-1 1,-5 0 10-16,-4 0-10 0,-6 4-10 16,-6 2 9-16,1 3-8 15,0 1 9-15,5 1 1 16,6 2-1-16,9 1 0 15,7-8-1-15,5-3 2 16,6 1-2-16,0-4 2 16,2 0-1-16,-4 0 2 15,-1 0-1-15,-3 4 6 16,1-4-7-16,-2 0 1 16,0 0-1-16,0 0 0 15,0-8-16-15,0-1 5 0,3-5-4 16,-1 1 15-1,2-1-6-15,0-4-4 0,1 0 10 16,0-3 0-16,2-2 0 16,0-9-1-16,-3 1-10 15,-1 2 9-15,-2 5-5 16,0 2-1-16,-1 3 8 16,3 8 0-16,-2 5 1 15,2-2-1-15,-1 3 0 16,3 1 3-16,-3 3-3 15,0 1-13-15,0-3-7 16,1 2-11-16,0 1-17 0,-5-5-8 16,8 5-30-1,-2-3-34-15,5 3-154 0</inkml:trace>
  <inkml:trace contextRef="#ctx0" brushRef="#br0" timeOffset="-47311.65">13255 14991 690 0,'0'0'230'0,"0"0"-123"16,0 0-13-16,0 0-26 15,0 0-51-15,0 0-15 16,0 0 48-16,24 52 5 15,-3-20 6-15,1 4-1 16,-2-1-38-16,2 1 2 16,-1-10-18-16,-4 0-6 15,1-8 0-15,-7-4 0 16,-1-4-31-16,-6-10-17 16,-4 0-11-16,0 0 14 15,0 0-3-15,0-18-26 16,-14-6-40-16,-5-5-22 15,-6-3 2-15,-4-4 8 0,-2 1 77 16,4-6 49-16,2 7 3 16,10 4 88-16,5 10 47 15,6 9-45-15,4 4-28 16,0 3-32-16,0 3-20 16,0-2 16-16,14 1 6 15,-1 2-15-15,7 0-3 16,5 0-2-16,3 0 2 15,3-4-11-15,6 0-6 16,-2-4 2-16,3-3 4 16,-5-2-6-16,-2-3-1 15,-6 6-12-15,-4 4 12 16,-8 3-9-16,-1 3 4 0,-2 0 6 16,1 0 1-16,-3 5 0 15,2 4 6-15,1 8-5 16,-3-6 5-16,6 8-7 15,-3 0 0-15,5 2 0 16,-1 1 2-16,2 2-2 16,0-2 1-16,1 0 0 15,-1 0 14-15,1-4-15 16,1-4 0-16,-6-1 7 16,-3 1-7-16,-2-6 0 15,-8 1 0-15,0 0 0 16,0 1 9-16,-14-6-3 15,-13 1-4-15,-6 3 15 0,-3-3 5 16,1-4 4 0,4-1-15-16,4 0-5 0,8 0 17 15,9 0-23-15,5 0-4 16,5-14-54-16,0 0-39 16,11 0-230-16</inkml:trace>
  <inkml:trace contextRef="#ctx0" brushRef="#br0" timeOffset="-46472.68">14316 14757 469 0,'0'0'564'16,"0"0"-442"-16,0 0-80 0,0 0 4 16,0 0-4-16,0 0 1 15,0 0 23-15,75 115 2 16,-46-71-19-16,0 2-24 16,-2-4-24-16,-2-7 15 15,-3-8-16-15,-4-4-21 16,-2-10-34-16,-8-6-18 15,-3-7-15-15,-5 0 4 16,0-4 39-16,-3-18-16 16,-19-9-39-16,-7-5-46 15,-4-3 22-15,-3-3 6 16,1-2-31-16,3 4 149 16,8 7 81-16,6 8 104 0,7 9-21 15,6 5-60 1,5 11-23-16,0 0-53 0,9 0-9 15,16 0-18-15,4 0 1 16,6-4 14-16,4-6-8 16,-1-3 2-16,-3-4-1 15,-6 3-9-15,-6 2 8 16,-6 2-8-16,-3 7-13 16,-1-1 3-16,-6 4 9 15,6 0 1-15,-2 0 0 16,0 7-1-16,3 11 0 15,1 5 0-15,3 7 1 16,0 2 3-16,-1 3 6 0,4 2-3 16,1-1-6-1,-2-2 0-15,2-3 0 0,-4-4 13 16,-2-1-13-16,-6-4 1 16,-5-1-1-16,-5 0 0 15,0-3-1-15,-13 4 1 16,-8-5 11-16,2-4-11 15,-4 1-2-15,3-4 2 16,3-1-26-16,-1-5-35 16,-7 3-56-16,8-1-122 15,1-1-379-15</inkml:trace>
  <inkml:trace contextRef="#ctx0" brushRef="#br0" timeOffset="-45815.54">13739 15981 776 0,'0'0'262'16,"0"0"-177"-16,0 0-27 15,0 0 3-15,0 0-38 16,0 0-21-16,0 0-2 16,20 23 34-16,3 3 16 15,-2 6-5-15,4-2-22 16,-3-2 3-16,-4-6-25 15,-4-4 12-15,-4-5-13 16,0-7-14-16,-6-4-34 16,1-2-35-16,-5 0-15 15,0 0 14-15,0-8 9 0,-19-31-84 16,-8 7-64-16,1 0-61 16</inkml:trace>
  <inkml:trace contextRef="#ctx0" brushRef="#br0" timeOffset="-45201.59">13739 15981 459 0,'-29'-89'199'15,"29"84"-99"-15,0-5-1 16,0 6 7-16,11-4-40 16,9-2-27-16,2 7 6 15,5-7-26-15,2 1 3 16,2 1-9-16,3-6-12 16,3 2 25-16,3 2-11 15,3-4-5-15,1-2 1 16,-1 0-10-16,-2 4-1 0,0-3-2 15,-8 3-22-15,-6 3 11 16,-4 5-5-16,-5 0 8 16,-5 2 10-16,-5 2 0 15,2 0 5-15,-3 0 5 16,-2 0-10-16,5 0 7 16,-1 0-7-16,0 2 0 15,4 6 0-15,-1 6 1 16,3 4 9-16,1 0-7 15,-1 3 4-15,3 6 5 16,-2-5-11-16,6 0 7 16,-4-3-8-16,1-2 1 15,0 2 5-15,-2-9-6 0,-1 1 0 16,-5-1 0-16,-5-6 0 16,0 0-1-16,-6-4-8 15,0 5 18-15,0-5-1 16,0 1 20-16,0 8-12 15,0-1-3-15,-14 1-4 16,-4 1-2-16,-6 7-1 16,-5-3-5-16,-5 0 11 15,-1 4-11-15,-6 0-1 16,3-2 1-16,1 1 6 16,-1-6-7-16,-1 1 1 15,2-2-1-15,-3-1 0 16,-2-7 0-16,1 3-10 15,1 1-5-15,7-2 14 16,4 2 2-16,4-2-2 0,8 4-1 16,3-4-9-16,6-4-36 15,5 0-16-15,1 0-57 16,2 0-73-16</inkml:trace>
  <inkml:trace contextRef="#ctx0" brushRef="#br0" timeOffset="-39609.54">20619 10770 950 0,'0'0'162'0,"0"0"-137"15,0 0-11-15,0 0 22 16,0 0-7-16,0 0 12 16,-5 64-11-16,8-52 20 15,2 2-14-15,-1 4-1 16,0 4-2-16,3 6 2 15,1 8-3-15,2 4-7 16,-1 3-24-16,1-3 22 16,0-5-23-16,1-6 0 15,-5-9 2-15,2-6-2 16,-4-6 0-16,-2-4-1 0,0-2 2 16,-2-2 18-16,0 0-17 15,0 0-2 1,0 0 1-16,0-8-1 0,1-12-12 15,5-4-1-15,-2-5-10 16,0-7 23-16,6 2-12 16,-4-3 2-16,3-2 1 15,2 1-3-15,-2 3 12 16,0 2-7-16,-2 11 14 16,-3 6 1-16,3 10-8 15,0 6-29-15,1 0 23 16,1 8 4-16,5 12 2 15,-3 2-1-15,1 5 3 0,-2-4 13 16,-1 1-15-16,1-3 0 16,-2-6 5-16,-1 0-5 15,-3-5-1-15,0-5 1 16,1 2 0-16,-2-2 3 16,-1-4-3-16,0-1-4 15,-2 0-8-15,0 0 2 16,2 0 8-16,0 0 2 15,3-1 0-15,-1-19 13 16,5-3-13-16,-1-8 1 16,2-1 0-16,1 3 9 15,0 2-8-15,-2 8 14 16,0 8-6-16,-5 5 8 16,-4 4-17-16,0 2 8 15,0 0 7-15,0 0-5 0,0 0-4 16,0 0-7-16,3-2-42 15,-1 2-33-15,0 0-66 16,7-2-13-16,-2 0-35 16,-1 2-150-16</inkml:trace>
  <inkml:trace contextRef="#ctx0" brushRef="#br0" timeOffset="-39291.5">21141 10782 431 0,'0'0'84'0,"0"0"-63"15,0 0 0 1,0 0 28-16,0 0-25 0,0 0-4 16,0 0 21-16,17 72 37 15,-15-58 26-15,-2 7-25 16,0 2 9-16,0 9 3 15,2 2-21-15,-2 3-15 16,3-5-10-16,2-4-29 16,-3-10-5-16,2-6-3 15,-1-8-8-15,-1-4 0 16,0 0-31-16,0 0 9 16,2-6-22-16,1-22-55 15,-3 1-54-15,0 3-110 0</inkml:trace>
  <inkml:trace contextRef="#ctx0" brushRef="#br0" timeOffset="-38820.69">21162 10834 227 0,'0'0'267'0,"0"0"-103"15,0 0-15-15,0 0-73 0,0 0 5 16,0 0-22-16,0 0-18 16,-12-4 2-16,12 4-42 15,0 0 13-15,0 0-13 16,0 0-1-16,0 0-1 15,0 0 0-15,0 0 1 16,0 0-17-16,0 0-29 16,0 0-14-16,0 0-9 15,0 0-6-15,0 0 33 16,0 0 36-16,-3 0 6 16,0 0 66-16,2 0 6 15,-1 0-27-15,2 0-17 16,0 0-4-16,0 0-1 0,0 0-2 15,0 0-21-15,-3 0 23 16,3 0-20-16,0 0-3 16,-2 0 0-16,-3 0 0 15,1 0 0-15,0 0-70 16,-1 0-109-16,3 7-58 0</inkml:trace>
  <inkml:trace contextRef="#ctx0" brushRef="#br0" timeOffset="-38095.94">21172 10926 550 0,'0'0'174'0,"0"0"-65"0,0 0 2 16,0 0-26-1,0 0 5-15,0 0-3 0,0 0-8 16,0 0-6-16,0 0-31 15,15 0-3-15,10 0 12 16,8 0-12-16,9-1 16 16,-1-6-30-16,-3 1-12 15,-9 2 3-15,-10 2-14 16,-7 0-2-16,-8 1 0 16,-2 1 1-16,-2 0-2 15,0 0-21-15,0 0-50 16,0 0-26-16,0 0-26 15,0 0-31-15,-2 0 40 16,-4 0-13-16,-4 0-5 0,-1-3 3 16,5-13-10-16,-1 0-124 0</inkml:trace>
  <inkml:trace contextRef="#ctx0" brushRef="#br0" timeOffset="-37850.42">21384 10770 416 0,'0'0'188'15,"0"0"-32"-15,0 0 11 16,0 0-60-16,0 0-38 15,0 0-25-15,0 0-21 16,0 24 49-16,13 0 8 16,-2 4-31-16,3 2 8 15,-4 0-31-15,-3-2-10 0,-1-4-6 16,0-4-10-16,-2-1 12 16,-4-8-12-16,2 0-12 15,-2-4-10-15,0-1-47 16,0 1-17-16,0-5 1 15,0-2 11-15,0 0 20 16,0 0 17-16,0 0-8 16,0-7-94-16,0-2-578 0</inkml:trace>
  <inkml:trace contextRef="#ctx0" brushRef="#br0" timeOffset="-37459.27">21635 10807 804 0,'0'0'127'0,"0"0"-69"0,0 0 36 15,3 107-29 1,5-77-7-16,3-2-32 0,-1-3 15 15,-2-7-30-15,-3-5-11 16,-1-4 0-16,0-3-24 16,-4-5-66-16,0-1-66 15,0 0-110-15,-6-3-17 0</inkml:trace>
  <inkml:trace contextRef="#ctx0" brushRef="#br0" timeOffset="-37282.08">21644 10860 530 0,'0'0'204'0,"0"0"-61"0,0 0 10 16,0 0-42-16,0 0-36 16,0 0-14-16,0 0-29 15,114-46 12-15,-78 36-31 16,-10 6-13-16,-4 4-49 16,-6 0-38-16,-12 7-30 15,-4 23-70-15,0-7-31 16,-10-1-354-16</inkml:trace>
  <inkml:trace contextRef="#ctx0" brushRef="#br0" timeOffset="-37129.84">21698 11044 367 0,'0'0'264'16,"0"0"-158"-16,0 0 40 0,0 0-11 16,0 0-47-1,0 0-48-15,0 0-32 0,106-7-8 16,-97 7-18-1,-9 0-89-15,0 2-147 0,0 10-160 0</inkml:trace>
  <inkml:trace contextRef="#ctx0" brushRef="#br0" timeOffset="-37004.75">21698 11044 235 0,'57'121'306'0,"-57"-117"-128"16,0-1 21-16,16 1-59 15,4-4-49-15,4 0-34 16,1 0-30-16,2 0-27 15,4-11-24-15,-9-1-86 16,-4 2-168-16</inkml:trace>
  <inkml:trace contextRef="#ctx0" brushRef="#br0" timeOffset="-36494.79">22063 10846 918 0,'0'0'125'0,"0"0"-72"16,0 0 40-16,28 108 2 16,-16-72-26-16,1-1-29 15,-1-5 5-15,-4-7-32 16,-1-4-3-16,-3-7 5 16,-4-6-15-16,0-3-20 15,0-3 2-15,0 0 5 16,-11-3-19-16,-2-13 16 0,-3-7-1 15,0-6-37-15,6-11 8 16,1-3 17-16,7 0 19 16,2 0-5-16,0 9 15 15,8 8-1-15,9 9 3 16,-5 9 8-16,1 5-9 16,-4 3-1-16,-4 0 2 15,-5 3 11-15,0 11 6 16,0 5-4-16,-2 1-13 15,-7 0 9-15,0 1-4 16,2-5-6-16,3-1-2 0,2-1-6 16,2-2 7-1,0 1-2-15,2-2 9 0,11 3-2 16,7 1-4-16,1-1 0 16,-2-1 18-16,2-5 0 15,-4 1-8-15,1-3-11 16,-5-2 0-16,3 0-17 15,-3-4-60-15,5 0-15 16,-3 0-65-16,2 0-221 0</inkml:trace>
  <inkml:trace contextRef="#ctx0" brushRef="#br0" timeOffset="-36287.55">22421 10818 350 0,'0'0'566'0,"0"0"-445"0,0 0-73 15,0 0 23-15,0 0 37 16,0 0-56-16,19 119 6 16,-17-92-11-16,2-2-24 15,0-6-4-15,-1-1-19 16,-3-3-1-16,0-5-71 16,0-2-34-16,-7-8-32 15,-11 0-70-15,3 0-151 0</inkml:trace>
  <inkml:trace contextRef="#ctx0" brushRef="#br0" timeOffset="-36088.24">22326 10834 859 0,'0'0'198'0,"0"0"-85"0,0 0 1 15,0 0-82-15,0 0 0 16,0 0-25-16,147-56-1 15,-109 50 0-15,-9 6-6 16,-9 0-18-16,-9 0-51 16,-7 12-60-16,-4 14-4 15,-2-2-83-15,-11 0-431 0</inkml:trace>
  <inkml:trace contextRef="#ctx0" brushRef="#br0" timeOffset="-35964.44">22484 10993 510 0,'0'0'135'16,"0"0"3"-16,0 0 34 15,0 0-53-15,0 0-64 16,0 0-25-16,0 0-30 16,87 6 0-16,-81-6-91 15,-6 0-234-15</inkml:trace>
  <inkml:trace contextRef="#ctx0" brushRef="#br0" timeOffset="-35810.71">22419 11218 763 0,'0'0'126'0,"0"0"-21"16,0 0 1-16,0 0-27 15,0 0-57-15,114 7-13 16,-80-7-9-16,-1-6-32 0,-8 2-116 16,-10 3-256-16</inkml:trace>
  <inkml:trace contextRef="#ctx0" brushRef="#br0" timeOffset="-34735.68">21495 12008 901 0,'0'0'144'0,"0"0"-41"16,0 0 16-16,0 0-50 16,0 0-18-16,0 0-15 15,0 0 18-15,4-99-5 16,-23 93-23-16,-8 2-26 16,-7 4-14-16,-6 0-9 15,0 12 23-15,4 12 0 16,7 3-12-16,9 2 11 15,13 3-9-15,7 1 8 16,9-3 1-16,20-4 1 16,6-5 4-16,4-2-3 0,-1-5-1 15,-7-2 2-15,-4-3-1 16,-10 1 9-16,-7 1-10 16,-6 1 0-16,-4 0 3 15,0 2-2-15,-2 0-1 16,-12-2 12-16,-1-1-12 15,-1-5-25-15,1-6-52 16,3 0-29-16,3-17-53 16,5-5-189-16</inkml:trace>
  <inkml:trace contextRef="#ctx0" brushRef="#br0" timeOffset="-34516.05">21606 11809 899 0,'0'0'172'0,"0"0"-133"16,0 0 13-16,0 0 13 16,0 0 12-16,38 142-8 15,-25-87-6-15,3-3-17 16,-5-4-21-16,1-4-24 16,-2-7 12-16,-3-2-13 15,-3-7-51-15,-4-4-49 16,0-9-68-16,-14-8-59 15,-5-7-294-15</inkml:trace>
  <inkml:trace contextRef="#ctx0" brushRef="#br0" timeOffset="-34008.73">21524 12115 768 0,'0'0'226'0,"0"0"-140"16,0 0-26-16,0 0-18 15,0 0-25-15,0 0-16 16,140-53 14-16,-110 53-15 15,-5 0-10-15,0 3 10 16,0 15 16-16,-5 7-1 16,0-1-2-16,0-3-5 15,0 2 18-15,-2-8-26 16,-2-4-7-16,-1-5 7 16,-3-6 3-16,-2 0-3 15,1 0-1-15,1-11-5 16,-3 0 5-16,-5 1 1 15,0 3 0-15,-4 7 1 0,0 0 22 16,2 4-21-16,3 14 8 16,2 3-9-16,6-1-2 15,5-5-35-15,4-4-60 16,7-9-9-16,12-2-82 16,-4-20-45-16,-3-4-168 15,-7-1 149-15,-17 10 251 16,-1-2 266-16,1-1 3 15,-6 3-101-15,-2 1-30 16,-2 4 23-16,0 5-12 0,-9 5-62 16,-9 0-12-1,-5 9-24-15,2 8-11 0,-2 6 11 16,5-1-13-16,7-3-29 16,7-4-9-16,4-5-13 15,0-6-16-15,2-4-61 16,16 0 6-16,8-22-25 15,-3-3-131-15,-7-3-312 0</inkml:trace>
  <inkml:trace contextRef="#ctx0" brushRef="#br0" timeOffset="-33843.76">22176 11878 829 0,'0'0'250'0,"0"0"-193"15,0 0 51-15,0 0 5 16,-4 123-39-16,8-83-23 0,10 1-19 15,2-8-20 1,6-2-12-16,-7-4-71 0,1 0-44 16,-5-9-80-16,-7-8-321 0</inkml:trace>
  <inkml:trace contextRef="#ctx0" brushRef="#br0" timeOffset="-33168.75">22317 12232 848 0,'0'0'144'0,"0"0"-79"16,0 0 10-16,0 0-18 16,0 0-38-16,0 0-12 15,0 0 0-15,107-104-7 16,-107 90 0-16,0 6 0 0,-7 2 0 16,-4 6 3-16,2 0-3 15,0 0 14-15,3 12 16 16,1 5 21-16,3 1 13 15,2 1-32-15,0-3-22 16,2-2-6-16,9-7-4 16,3-2-36-16,-1-5-2 15,0 0-4-15,3-5 8 16,-5-8-14-16,-2-4-9 16,-2 6 27-16,-3 1 8 15,-4 5 22-15,0 5 26 0,0 0-3 16,0 0 2-1,0 0 1-15,0 0-4 0,4 5 2 16,1-4-18-16,1-1-5 16,3 0 24-16,0 0-14 15,4-1 7-15,1-5-17 16,-3 0-1-16,3 3 30 16,-5 3 8-16,-1 0-8 15,2 10 24-15,-1 9 1 16,-1-1-21-16,1 0-30 15,-2-6-2-15,2-2-4 16,-6-6-27-16,3-4-33 16,-2 0 5-16,0-4 13 15,1-17-12-15,6-4-12 16,2-9 36-16,3-7-4 0,3-33-123 16,-2 4-127-16,-5 12-288 15,-2 10 574-15,-10 42 329 16,0 6 36-16,0 0-158 15,0 17-84-15,5 12-13 16,-1 13-1-16,5 4-31 16,2 2-34-16,2-6-9 15,3-1-24-15,-1-9-11 16,-3-4 0-16,-5-6-29 16,-7-4-55-16,-7-2-31 15,-17-4-53-15,-3-6-126 0</inkml:trace>
  <inkml:trace contextRef="#ctx0" brushRef="#br0" timeOffset="-33043.83">22660 12144 763 0,'0'0'312'0,"0"0"-183"15,0 0-19-15,0 0-1 16,0 0-67-16,123-62-42 16,-92 58-10-16,-6 1-125 15,-10 3-252-15</inkml:trace>
  <inkml:trace contextRef="#ctx0" brushRef="#br0" timeOffset="-32889.79">23146 12350 1371 0,'0'0'170'0,"0"0"-1"15,0 0-94-15,0 0-75 16,0 0-133-16,0 0-68 15,0 0-41-15</inkml:trace>
  <inkml:trace contextRef="#ctx0" brushRef="#br0" timeOffset="-32094.77">23358 11885 595 0,'0'0'199'15,"0"0"-88"-15,0 0 31 16,0 0-56-16,0 0-31 15,0 0-14-15,0 0 36 16,-8-84-32-16,-5 84-29 16,-5 11-14-16,-3 18 5 15,-2 8 16-15,3 7 6 0,2 5 10 16,11-4 24-16,5-2-31 16,2-9-12-16,7-4-11 15,17-7-8-15,5-10 5 16,6-6-6-16,4-7-38 15,-1 0-7-15,-3-8-26 16,-1-13-7-16,-10-2-5 16,-5-4-17-16,-6-1 9 15,-7 6 29-15,-2 4 62 16,-2 8 4-16,-2 9 65 0,3 1-37 16,-3 1 19-1,3 19 34-15,1 0 11 0,0 2-44 16,1-2-40-16,-1-3 11 15,0-6-23-15,1-1 0 16,-5-2 0-16,0-1-62 16,0 1-30-16,-9-2-38 15,-4-5-146-15</inkml:trace>
  <inkml:trace contextRef="#ctx0" brushRef="#br0" timeOffset="-31654.96">23355 11999 897 0,'0'0'221'0,"0"0"-150"15,0 0-1-15,0 0-8 16,0 0-4-16,0 0-45 16,145-16-1-16,-110 9-12 15,6 0-80-15,-10 3-68 16,-9-2-147-16</inkml:trace>
  <inkml:trace contextRef="#ctx0" brushRef="#br0" timeOffset="-31253.04">23841 11801 988 0,'0'0'190'16,"0"0"-160"-16,0 0 22 15,0 0 31-15,2 144-21 16,12-102-37-16,-1-6-16 16,1-6 14-16,-6-8-16 15,-1-6-7-15,-5-5-20 16,-2-7-38-16,0-4-14 16,0 0 1-16,-7 0 17 15,-3-15 6-15,-4-11-4 16,3-6 25-16,2-10 12 0,4-4-6 15,3-2 21-15,2 8 13 16,0 9 39-16,0 10 12 16,9 9-5-16,4 6-2 15,2 3-14-15,2 3-14 16,-5 0 10-16,0 10-30 16,-5 12 20-16,-7 5-14 15,0 2-1-15,-7 4-14 16,-13-5-10-16,-5-2-39 15,-1-9-17-15,4-4-61 16,8-9-139-16</inkml:trace>
  <inkml:trace contextRef="#ctx0" brushRef="#br0" timeOffset="-31041.5">24102 11778 152 0,'0'0'680'0,"0"0"-573"16,0 0 38-16,0 0-19 16,0 143-22-16,-8-99-39 15,4-1-36-15,-2-8-4 16,-1-3-17-16,1-7-8 16,-2-10-23-16,-3-4-64 15,1-8-39-15,0-3-135 0</inkml:trace>
  <inkml:trace contextRef="#ctx0" brushRef="#br0" timeOffset="-30870.73">24148 11849 778 0,'0'0'192'0,"0"0"-95"16,0 0 45-16,0 0-45 15,36 113-57-15,-31-86-31 16,-1-2 3-16,-4-6-12 15,0 0-40-15,-9-3-54 16,-15-5-66-16,-3-4-411 0</inkml:trace>
  <inkml:trace contextRef="#ctx0" brushRef="#br0" timeOffset="-30747.89">24052 11958 548 0,'0'0'507'0,"0"0"-435"16,0 0-33-16,0 0-24 15,143-19-15-15,-114 19-104 16,-9 0-297-16</inkml:trace>
  <inkml:trace contextRef="#ctx0" brushRef="#br0" timeOffset="-30373.7">24389 11783 772 0,'0'0'199'0,"0"0"-151"15,0 0 18-15,0 0 2 16,0 0-24-16,0 0-4 16,0 0 11-16,81 29-6 15,-58-20 1-15,2-4-30 16,0 2-15-16,-5-3-1 15,-3 2-6-15,-3 0-11 16,-1 2-11-16,-4 4 2 16,-2 4 20-16,-2 4-2 15,-5 6 8-15,0 2 11 16,0 4-9-16,-10-2 27 0,-3 1-21 16,-2-8-6-1,1-5 15-15,1-2-7 0,-1-3-5 16,3-6-5-16,3 1-69 15,-8-4-37-15,5 1-76 16,1-5-369-16</inkml:trace>
  <inkml:trace contextRef="#ctx0" brushRef="#br0" timeOffset="-30020.24">24799 12123 469 0,'0'0'680'16,"0"0"-602"-16,0 0 2 0,0 0-73 15,0 0-7-15,0 0-139 16,0 0-85-16,16-11-312 0</inkml:trace>
  <inkml:trace contextRef="#ctx0" brushRef="#br0" timeOffset="-29893.13">24799 12123 95 0,'149'-37'921'0,"-149"37"-876"16,0 0-45-16,4 0-59 15,6 0-237-15</inkml:trace>
  <inkml:trace contextRef="#ctx0" brushRef="#br0" timeOffset="-29660.94">25064 12079 228 0,'0'0'268'0,"0"0"-172"15,0 0-75-15,0 0-21 16,0 0-5-16,0 0-1 15,0 0-10-15,116 0-153 16,-96 0 169-16,-9 0 4 16,-6 0 142-16,-5 0 68 15,0 0-12-15,0 0-78 16,0 0-56-16,0 0-39 0,0 3-19 16,-9-3-10-1,-16 1-56-15,0 2-122 0,-1-3-663 16</inkml:trace>
  <inkml:trace contextRef="#ctx0" brushRef="#br0" timeOffset="-25343.76">16998 9679 500 0,'0'0'145'15,"0"0"-75"-15,0 0 23 16,0 0-25-16,0 0-34 16,0 0-16-16,9-17 6 15,-7 14 24-15,-2 3-3 16,0 0-3-16,0 0 31 15,0 0-16-15,0 0-15 16,0-2-20-16,0 2-15 16,-2 0 4-16,2 0-3 0,0 0-7 15,0-2 13-15,0 2-14 16,0 0 0-16,0 0 13 16,0-2 10-16,0 2-5 15,0 0 0-15,0 0-17 16,0 0 18-16,0-2-19 15,0 0 1-15,4-2 0 16,8-2 0-16,1-1 1 16,3 0-2-16,-1 0 1 15,1 0 12-15,2 3-13 16,0 0-7-16,-3 2 7 16,3 2-1-16,-2 0 1 15,-5 0-2-15,0 0-12 0,1 0 14 16,-4 0-1-16,-1 2-10 15,1 0-7-15,-2-2 1 16,-2 2-12-16,-2 0-41 16,-2 7-28-16,0-1-103 15,-12 3-118-15</inkml:trace>
  <inkml:trace contextRef="#ctx0" brushRef="#br0" timeOffset="-17141.52">7511 14901 580 0,'0'0'197'0,"0"0"-117"16,0 0-28-16,0 0 33 15,0 0-24-15,0 0-32 16,-6-14 23-16,4 14 6 16,-3-6 0-16,0 4 2 15,-1 0-22-15,1-1 14 16,1 3-17-16,2 0-33 16,0 0-2-16,2 0-44 15,0 0-72-15,0 0-52 16,0 0-66-16,4 0-11 0,7 0-297 15</inkml:trace>
  <inkml:trace contextRef="#ctx0" brushRef="#br0" timeOffset="-17010.36">7511 14901 176 0,'148'-103'144'15,"-142"103"-96"-15,3 0 27 16,0 0 3-16,4 0-39 15,-2 4-39-15,1 1-72 0</inkml:trace>
  <inkml:trace contextRef="#ctx0" brushRef="#br0" timeOffset="-16874.41">7846 14815 727 0,'0'0'82'15,"0"0"-82"-15,0 0-32 16,0 0-80-16</inkml:trace>
  <inkml:trace contextRef="#ctx0" brushRef="#br0" timeOffset="-16710.75">7756 15009 831 0,'0'0'0'0,"0"0"-163"15,0 0 108-15,0 0-46 0</inkml:trace>
  <inkml:trace contextRef="#ctx0" brushRef="#br0" timeOffset="-16519.89">7540 15079 593 0,'0'0'399'0,"0"0"-314"0,0 0-62 16,0 0-13-16,0 0-10 15,0 0-39-15,0 0-46 16,54-14-65-16,-29 14-54 0</inkml:trace>
  <inkml:trace contextRef="#ctx0" brushRef="#br0" timeOffset="-16306.85">7993 15102 537 0,'0'0'195'0,"0"0"-119"16,0 0-31-16,0 0-29 15,0 0-15-15,0 0-1 16,0 0-11-16,44 0-29 16,-32 0-51-16,1 0 29 0,-7 0 47 15,-4 0 15-15,1 0 6 16,-3 0 50-16,0 3-15 16,0 0-41-16,-7 0-108 0</inkml:trace>
  <inkml:trace contextRef="#ctx0" brushRef="#br0" timeOffset="-13045.74">10116 14497 1164 0,'0'0'184'0,"0"0"-142"15,0 0 43-15,0 0-31 16,0 0-52-16,0 0-2 16,0 0-34-16,-24-20 33 15,24 20 2-15,0 0-1 16,-5 0 29-16,-2 0-16 15,-2 0-13-15,-4 0-1 16,-1 0-9-16,-3 0 10 16,1 0-8-16,-1 0-10 15,1 3 7-15,1 3 1 16,-1 1-1-16,3-1 5 16,3 1-10-16,4-1 16 0,1-2-7 15,5-4-8 1,0 6 14-16,0 2-37 0,2 3 22 15,9 4 16-15,5 3 1 16,2-1 0-16,2-2-1 16,5-1-2-16,4-1 2 15,0-2 0-15,2-3 0 16,-2 0 0-16,-4 0 0 16,-8-2 4-16,-1 0-4 15,-8 0 0-15,-3-2 4 16,-5 0-3-16,0 4 8 15,0 2 15-15,-9 5-23 16,-7 2 20-16,1-3-20 0,1 0-1 16,5-3 0-1,3-5 0-15,4-6 5 0,0 0-5 16,2 0-32-16,0-15-46 16,0-15-57-16,4 4-37 15,5-1-173-15</inkml:trace>
  <inkml:trace contextRef="#ctx0" brushRef="#br0" timeOffset="-12235.56">10241 14464 32 0,'0'0'743'0,"0"0"-657"15,0 0-86-15,0 0-10 16,0 0-4-16,0 0-2 16,0 0 6-16,0 2 10 15,0 8 34-15,0-4-11 16,0 5 12-16,0 8-26 16,0 3 24-16,0 2 22 15,0 7-23-15,7-4-12 16,1-2-7-16,4-2 16 15,-1-8 1-15,4-4-29 16,1-7 19-16,-1-2 2 16,1-2-10-16,1 0-1 0,2 0-2 15,-3-5-8-15,-1-3 18 16,-1-3-13-16,-1-3-3 16,-3-3 17-1,0 3-13-15,-4-3-1 0,-1-2-4 16,-5 2 5-16,0-1 1 15,0-2-8-15,-18 2-28 16,-6-1 21-16,-3 4 5 16,0 7 2-16,5-2 9 15,-1 8 10-15,8 2-3 16,-1 0-16-16,3 0 6 16,0 0-6-16,-3 8 1 15,3 2-1-15,3-2 1 0,4-1 1 16,4-1 8-16,2-1-9 15,0-1-1-15,0 2 25 16,10 4-9-16,9 2-16 16,-1 0 15-16,1 2-14 15,0 0 1-15,-2-1 2 16,-1 0 2-16,-3-1 1 16,-5-3-7-16,2-2 2 15,-3-1-1-15,-1-2-1 16,4 2 1-16,-2 0-1 15,5 0 0-15,1 0 22 16,-1 0-13-16,5 0-9 16,-3 0 2-16,4-1-2 15,-2 2 10-15,-1-3-10 16,-1 2 0-16,-1-6 3 0,-5 4-3 16,-3-4-2-16,-2 0 2 15,-4 0-1-15,4 0 1 16,-4 0-34-16,0 0-13 15,2 0 8-15,-2 0-32 16,0-12-20-16,0-2-86 16,0-4-760-16</inkml:trace>
  <inkml:trace contextRef="#ctx0" brushRef="#br0" timeOffset="-11852.78">10566 14379 598 0,'0'0'154'16,"0"0"-100"-16,0 0 34 15,0 0-10-15,0 0-4 16,0 0-24-16,0 0-8 16,54 127 7-16,-48-99-8 15,-2-4-12-15,4-2-15 16,-4-6-8-16,3-2 10 15,1-4 0-15,4 3 1 16,1-7 10-16,2 1-6 16,1 1 8-16,2-4-4 15,2-2-12-15,0-2 28 16,3 0-6-16,-4 0-1 16,-1-4-6-16,-5-2-12 0,-3 0-4 15,-4 3-12-15,-1 3-19 16,-3 0 18-16,2 0-13 15,0 0-41-15,3 0-12 16,3 0-27-16,-2 11-22 16,1 1-40-16,-2-2-125 0</inkml:trace>
  <inkml:trace contextRef="#ctx0" brushRef="#br0" timeOffset="-10433.75">11247 14708 743 0,'0'0'247'0,"0"0"-164"15,0 0 34-15,0 0-7 16,0 0-55-16,0 0-45 16,0 0-3-16,-15-8-7 15,15 8 8-15,0 0-8 16,0 0 29-16,11 0-12 16,12 0 21-16,6 0-3 15,8 0 2-15,9 0-26 16,0 0-10-16,5 0 11 15,-2 0-11-15,-2-2-1 16,-5-2 0-16,-9 1 1 0,-4 2-1 16,-6 1 0-1,-7 0 0-15,-1 0 1 0,-2 0-1 16,-3 0 0-16,-4 0-2 16,-2 0 1-16,-1 1-19 15,-3 8 7-15,0 3 13 16,0 6 0-16,-7 0 28 15,-11 8-21-15,-2 7-6 16,-2-3 9-16,-3 1-10 16,0 0 0-16,4 1-22 15,-2-4-46-15,5-2 3 16,7-7-51-16,7-8-16 16,4-1-99-16,0-10-424 0</inkml:trace>
  <inkml:trace contextRef="#ctx0" brushRef="#br0" timeOffset="-717.81">10047 15440 899 0,'0'0'160'0,"0"0"-125"16,0 0 7-16,0 0 23 16,0 0-46-16,0 0-18 15,0 0-1-15,0 0 0 16,0 0 13-16,0 0 23 0,0 0 18 15,0 0 23 1,0 0-16-16,0 0-2 16,0 0-12-16,0 0-37 15,0 0 15-15,0 0-25 0,2-4-2 16,9 4 1-16,5 0 1 16,6-6 4-16,3 5-4 15,4-1 0-15,2-1 2 16,2 2-2-16,3 1 2 15,2 0-1-15,-3 0-1 16,-2 0 9-16,2 0-9 16,-6 0-1-16,-1 0 1 15,3 0 0-15,0 0 0 16,8 0 0-16,1 1 1 0,7 2 5 16,1-3-6-16,4 0-2 15,2 0 2-15,0 0 1 16,2 0-1-16,-4-4 0 15,-2-1 1-15,0 1 5 16,-6-2-6-16,1 0 0 16,-3 4-1-16,-3-7 1 15,-6 4-1-15,-4 2 1 16,-9-1 0-16,-7-1 3 16,-4 1-3-16,-2 4-2 15,-5 0 2-15,2-2 0 16,-1 2-1-16,6-2 1 15,-1 0 0-15,5-2 8 0,3 4-8 16,3-8-2-16,0 4 2 16,1-1 0-16,-2 3-1 15,0 2 1-15,0 0-3 16,-3 0 2-16,4 0 1 16,-2-4 0-16,3 4 5 15,5-4-5-15,0 0 0 16,3-5 0-16,3 5 0 15,1-6-1-15,1 6 1 16,-7 0 0-16,-1-3 1 16,-5 6-1-16,-2 1-6 15,-4-3 6-15,-2 3 0 16,2-1 9-16,-1-1-9 16,1 2-8-16,-1-4 8 15,-4 0 1-15,0 4 0 0,-2 0-1 16,-1 0 2-16,-3-4-4 15,1 4-28-15,-4 0-18 16,0 0-4-16,0 0-49 16,0 0-35-16,-9 12-4 15,-7-3-94-15</inkml:trace>
  <inkml:trace contextRef="#ctx0" brushRef="#br0" timeOffset="759.2">10306 15368 633 0,'0'0'226'0,"0"0"-159"0,0 0 35 16,0 0-25-16,0 0-35 16,0 0-15-16,0 0 5 15,46-60 38-15,-46 58-18 16,0 2-10-16,0 0 23 15,0 0-23-15,0 0-10 16,0 0-11-16,0 0-4 16,0 0-7-16,0 0-10 15,0-2 0-15,0 0-1 16,0 2 1-16,0 0-1 0,0-4 1 16,0 4-1-1,0 0 1-15,0 0-1 0,0-5 0 16,0 5-6-16,0-2 7 15,0 2 0 1,0 0-2-16,0 0 1 0,0-1 1 16,0 1-13-16,0 0 4 15,0-3 9-15,0 3 0 16,0 0-2-16,0 0 2 16,0 0 2-16,0 0 4 15,0 0-6-15,0 0 2 16,0 0 12-16,-4 0-13 15,-7 0-1-15,-5 3 0 16,-6 9 0-16,-3-2 1 16,-4 7-1-16,0-3 1 15,2 3 7-15,3-3-8 0,1-1-1 16,4 0 1-16,3-9-1 16,5 2 1-16,2-2 0 15,5 0 1-15,1-4 7 16,3 0-8-16,0 0 1 15,0 0 0-15,0 0 6 16,0 0 6-16,0 0-13 16,0 0 9-16,-2 0-9 15,2 0 0-15,0 0 0 16,0 0-1-16,0 0 2 16,0 0-1-16,0 0 0 15,0 0 6-15,0 0-14 16,0 0 5-16,7 5-12 0,4-1 15 15,7-1 1-15,2 3 12 16,2-2 2-16,5 0-15 16,2 2 18-16,-2 2-18 15,2-2 1-15,-5 3 6 16,-2 1-7-16,-4 1 1 16,-5-1-1-16,0 2 0 15,-1-5 2-15,-1 0-2 16,-5 1-5-16,0-6 5 15,-4-2 1-15,-2 3 8 16,2-3-9-16,-2 0 0 16,0 0 4-16,0 0-4 15,0 0 0-15,0 0 1 16,0 0 0-16,0 0 1 0,0 0-2 16,0 0 0-16,0 0 7 15,0 0-7-15,0 0-9 16,0 0 9-16,0 0-10 15,0 0 4-15,0 0-3 16,0 0-3-16,0 0 11 16,0 0 1-16,0 0-1 15,0 0 0-15,0 0-1 16,0 0-7-16,0 0-1 16,0 0-6-16,0 0 15 15,0 0 1-15,0 0-9 16,0 0-4-16,0 0-22 0,0 0-23 15,0 0-29-15,0 1-37 16,0 7-60-16,0-3-332 16</inkml:trace>
  <inkml:trace contextRef="#ctx0" brushRef="#br0" timeOffset="6878.19">10860 13983 758 0,'0'0'132'16,"0"0"-104"-16,0 0-13 15,0 0 24-15,0 0 20 16,0 0 2-16,0-11-47 0,0 11-6 16,0 0 44-16,0 0-25 15,0 0 9-15,0 0-7 16,0 0-20-16,0 0 19 16,0 0-28-16,0 0-15 15,0 18 14-15,0 13-8 16,5 10 6-16,5 18 2 15,4 13 1-15,-1 14 5 16,1 17-5-16,4 27 0 16,0 26 7-16,6 6-7 15,0-3 0-15,5-21 1 16,-6-33-1-16,-3-21 8 0,-3-21-1 16,2-6-6-1,3 7 12-15,2 10-12 0,3 3 1 16,0-7 4-16,-5-10-6 15,-2-8 20-15,-4-8-20 16,-3-8 0-16,-6-7 30 16,0-8-20-16,-5-8-9 15,0-8 6-15,0 0-1 16,-2-5 7-16,0 0 0 16,0 0-13-16,0 0 19 15,0 0-19-15,0 0 0 16,0 0 0-16,0 0-28 15,0 0-36-15,0 0-36 16,0 0-33-16,0-9-104 0</inkml:trace>
  <inkml:trace contextRef="#ctx0" brushRef="#br0" timeOffset="37119.1">16292 10332 778 0,'0'0'123'0,"0"0"-90"0,0 0-6 16,0 0 7-16,0 0 18 15,0 0-25-15,-19-21-1 16,19 21 7-16,0 0-14 16,0 0 19-16,0 0-11 15,0 0-1-15,0 0 24 16,0 0-10-16,0 0-4 16,0 0-24-16,0 0-5 15,0 0-8-15,0 0 1 16,6 0-14-16,11 0 14 15,10 4 1-15,13 0-1 16,13-2 8-16,12 1 6 16,12-3 21-16,6 2-34 0,5 3 5 15,3 5 1-15,-2 2 2 16,-2 3-9-16,-4-4-1 16,-8 1 1-16,-1-4 11 15,-3-2-11-15,-4-2 0 16,-2 0 1-16,-7-2-1 15,-5 1-1-15,-6-2 0 16,-7 1 1-16,-8-2 1 16,-11 0-1-16,-5 0 1 15,-7 0 10-15,-5 0-4 16,-4 0 24-16,0 0 4 16,0 0-21-16,0 0 8 15,0 0-22-15,0 0 0 0,0 0-1 16,0 0-27-1,5 0-68-15,-2 0-67 0,5-9-143 0</inkml:trace>
  <inkml:trace contextRef="#ctx0" brushRef="#br0" timeOffset="37989.13">20173 10334 886 0,'0'0'127'0,"0"0"-98"16,0 0-3-16,0 0 20 16,0 0 45-16,0 0-17 15,0 0-48-15,-22 0-25 16,22-2 6-16,0 2 13 15,0 0-8-15,7-1-11 16,2 1 5-16,4 0-6 16,7 0 1-16,7 0 10 15,9 0-4-15,11 0 35 16,10-2-25-16,5 2-15 16,8-3 14-16,3 3-9 15,0 0-4-15,4-1 1 16,0 1-2-16,2 0 15 0,2 0-11 15,2 0 6 1,-2 4-5-16,-3 4-7 0,-7 0 16 16,-6-2-5-16,-12 0-10 15,-11 0 13-15,-12-4-14 16,-10 1-6-16,-12-3 5 16,-6 1 1-16,1-1 0 15,-3 0-30-15,0 0-20 16,0 0 0-16,0 0-61 15,0 2-75-15,0-2-369 0</inkml:trace>
  <inkml:trace contextRef="#ctx0" brushRef="#br0" timeOffset="38784.08">20886 11496 570 0,'0'0'84'16,"0"0"-77"-16,0 0 45 16,121 4 17-16,-74-3 3 15,6 1-30-15,5-2 6 16,6 3-13-16,6-3-8 0,5 2 21 15,2 0-31 1,-2 4-2-16,-2 2 11 0,-1 2-12 16,-3 0 1-1,-5-3-2-15,-1 2-5 0,-3-3 13 16,0-4 0-16,-2 0 14 16,0 0 10-16,-4-2-31 15,-6 0-8-15,-8 0 6 16,-9 0-11-16,-10 0 4 15,-11 0-5-15,-4 0-5 16,-6 2 4-16,0-2-11 16,0 2-33-16,-34 6-26 15,5 1-45-15,-4-2-92 0</inkml:trace>
  <inkml:trace contextRef="#ctx0" brushRef="#br0" timeOffset="53909.03">13911 12208 1001 0,'0'0'172'0,"0"0"-92"16,0 0 29-16,0 0-11 15,0 0-32-15,0 0-30 0,-12-2 2 16,12 2 11 0,0 0 4-16,0 0 4 0,0 0 7 15,16 0 2-15,9 0 32 16,10 0-28-16,9 0 0 16,6 0-31-16,-1 0-15 15,-5 0-18-15,-4 0-6 16,-5 0 1-16,-3 0 8 15,-3 0-9-15,-7 0-33 16,-6 0-14-16,-3 0-46 16,-4 3-89-16,-2 14-66 15,-5-2-77-15,-2 2-321 0</inkml:trace>
  <inkml:trace contextRef="#ctx0" brushRef="#br0" timeOffset="54802.06">15072 12140 781 0,'0'0'143'0,"0"0"-89"16,0 0 31-16,0 0-8 15,0 0-41-15,0 0-19 16,0 0 35-16,-14-81-11 16,9 78-3-16,3 0-7 15,-2 2 0-15,2-2-9 16,0 1-6-16,-1 2-16 15,0-1 15-15,1-2-15 16,0 1-15-16,0 0 5 16,0 2-13-16,0-2-9 15,-1 2 22-15,1 0-11 16,0 0 21-16,2 0 0 16,0 0-6-16,0 27 6 15,0 11 25-15,0 16 30 0,0 8 6 16,0 4-32-16,4-4 36 15,3-8-31-15,-3-8-23 16,1-6 7-16,-2-5-17 16,-3-9-1-16,0-2-6 15,0-6-54-15,0-6-60 16,0-6-82-16,4-6-175 0</inkml:trace>
  <inkml:trace contextRef="#ctx0" brushRef="#br0" timeOffset="55260.07">15261 12209 1026 0,'0'0'135'0,"0"0"-66"16,0 0 4-16,0 0-20 15,0 0-31-15,0 0-13 16,-130 63 7-16,113-29-9 15,3 4 13-15,9-4-9 16,5-2-4-16,0-3 6 16,3-6-7-16,17-2-5 15,5-6-2-15,8-6-15 16,5-8-6-16,5-1 0 16,1 0-26-16,-4-14-11 0,-5-3 18 15,-10-3-1-15,-11 2 29 16,-10 0 12-16,-4 0 1 15,0 5 11-15,0 4 21 16,-10 2 9-16,0 7-7 16,1 0-33-16,-1 0 40 15,4 16-11-15,2 0-8 16,4 2 1-16,0 1-1 16,0-1 0-16,8-4-22 15,8-5-5-15,5-3-6 16,2-2-23-16,4-4-32 15,0 0-30-15,0-1-24 16,6-31-55-16,-6 4-120 0,-6-5-293 16</inkml:trace>
  <inkml:trace contextRef="#ctx0" brushRef="#br0" timeOffset="55421.08">15602 12128 753 0,'0'0'227'15,"0"0"-149"-15,0 0-32 16,0 0 27-16,0 0 21 15,0 108-16-15,0-68-17 16,6 0-38-16,3-4-21 16,-1-4 9-16,0-2-11 15,-8 6-79-15,0-5-63 16,0-11-138-16</inkml:trace>
  <inkml:trace contextRef="#ctx0" brushRef="#br0" timeOffset="55571.08">15494 12346 628 0,'0'0'519'0,"0"0"-419"16,0 0-45-16,0 0 0 15,0 0-30-15,114-66-25 16,-83 54-8-16,-10 2-75 16,-10 4-108-16,-10 1-442 0</inkml:trace>
  <inkml:trace contextRef="#ctx0" brushRef="#br0" timeOffset="55711.28">15332 12226 882 0,'0'0'287'0,"0"0"-192"0,0 0-27 16,0 0-30-16,0 0-38 15,0 0-133-15,0 0-175 0</inkml:trace>
  <inkml:trace contextRef="#ctx0" brushRef="#br0" timeOffset="55840.03">15535 12009 1083 0,'0'0'286'0,"0"0"-220"16,0 0-53-16,0 0-13 15,-10 106-32-15,10-57-166 16,0-10-768-16</inkml:trace>
  <inkml:trace contextRef="#ctx0" brushRef="#br0" timeOffset="56673.36">15998 12334 1066 0,'0'0'176'0,"0"0"-128"15,0 0 57 1,0 0-10-16,0 124-41 0,7-92-26 16,2-3-18-16,-1-9-1 15,0-6-9-15,-4-6 9 16,0-7-9-16,3-1-48 15,-1 0-4-15,8-21 20 16,3-9-16-16,6-4-39 16,4-4-13-16,-2 7 78 15,-1 10 21-15,-4 11 1 16,-2 7 33-16,-7 3 15 16,-1 7 4-16,-2 8-10 15,-2 5-10-15,1-3 4 16,-1-2-27-16,2-5-9 15,0-4 1-15,1-4-1 0,3-2-23 16,1 0-11-16,0-16-5 16,3-6 1-16,-3 0-15 15,1 5 24-15,-6 5 20 16,-3 9 9-16,1 3 19 16,2 0 17-16,0 13-1 15,3 3 19-15,3-3-21 16,-1-1-27-16,5-1 4 15,-3-7-9-15,1-3-1 16,-5-1-10-16,0 0-19 16,-4-1 29-16,-2-14-1 15,-3 3 0-15,-2 2 1 0,0 4 12 16,0 2 21-16,0 4-7 16,0 0-18-16,-2 0 25 15,-5 0-31-15,2 0 9 16,0 0-11-16,1 0 0 15,2 0 11-15,-2 0 2 16,2 0-13-16,-5-2 6 16,3-8-6-16,-4-2 7 15,4 2 28-15,0-2-27 16,-1 2-7-16,1 3-1 16,0 0 0-16,-2 5-4 15,4 0 4-15,2 2-21 16,0 0 20-16,0 0-16 15,0 0 17-15,0 0-13 16,0 0-1-16,0 0-15 0,0 0-37 16,0 0-25-16,0 0-22 15,0 0-58-15,0 0-66 16,0 0-430-16</inkml:trace>
  <inkml:trace contextRef="#ctx0" brushRef="#br0" timeOffset="56868.94">16769 12291 1104 0,'0'0'219'0,"0"0"-122"16,0 0 23-16,0 0-32 0,0 0-64 15,0 0-24-15,0 0-11 16,5 79-38-16,-5-65-104 15,0-4-112-15,0-4-882 16</inkml:trace>
  <inkml:trace contextRef="#ctx0" brushRef="#br0" timeOffset="57010.44">16769 12291 1425 0,'-24'-69'202'0,"19"61"-91"15,-1 0-53-15,5 4-58 0,-12 2-58 16,0 2-165-16,-5 0-79 16</inkml:trace>
  <inkml:trace contextRef="#ctx0" brushRef="#br0" timeOffset="57184.75">16304 12152 32 0,'0'0'1129'16,"0"0"-972"-16,0 0-83 16,0 0-13-16,0 0 20 15,0 0-62-15,117-49-19 16,-72 43-73-16,-7 2-89 0,-9-2-203 16</inkml:trace>
  <inkml:trace contextRef="#ctx0" brushRef="#br0" timeOffset="57324.04">16678 11915 1083 0,'0'0'350'15,"0"0"-267"-15,0 0-65 16,0 0-16-16,0 0-2 16,-41 143-2-16,35-93-158 15,4-11-123-15</inkml:trace>
  <inkml:trace contextRef="#ctx0" brushRef="#br0" timeOffset="57696.66">17362 12064 899 0,'0'0'133'16,"0"0"-36"-16,0 0 7 15,0 0-54-15,0 0-38 0,0 0-3 16,0 0 18-1,-110 77 27-15,102-42 17 0,3-2-10 16,5-1-6-16,0-3-30 16,11-5-9-16,12-2 11 15,3-4-27-15,3-6-26 16,3-2-68-16,10-10-75 16,-7 0-34-16,-4 0-414 0</inkml:trace>
  <inkml:trace contextRef="#ctx0" brushRef="#br0" timeOffset="58008.82">17788 12049 842 0,'0'0'275'0,"0"0"-142"16,0 0-10-16,0 0-31 16,0 0-40-16,0 0-42 15,-119 13-10-15,105 3 0 16,6 2 0-16,6 0 9 15,2 1-11-15,0 1 2 16,16 3-7-16,10-2-12 16,5 4 10-16,3-1-16 15,-1-2 23-15,-9 0-11 16,-6-2-3-16,-11-4 13 16,-7-2 3-16,0-2 0 0,-15-4 16 15,-10-2-1 1,-2-4 1-16,2-2-16 0,6 0-21 15,3-12-67-15,9-28-59 16,3 4-86-16,4-3-611 0</inkml:trace>
  <inkml:trace contextRef="#ctx0" brushRef="#br0" timeOffset="58089.11">17788 12049 601 0</inkml:trace>
  <inkml:trace contextRef="#ctx0" brushRef="#br0" timeOffset="58505">17788 12049 601 0,'135'4'162'0,"-121"-8"-77"0,3 2 71 0,1 2-73 16,-2 0-43-16,-3 0-28 16,-4 0-11-16,-2 9 21 15,-3-3-12-15,0 1-9 0,-2 3 21 16,-2-2-13-16,3 7 24 16,-3 1-11-16,3 3-2 15,-1 8 28-15,0 5-6 16,2 2-9-16,1 0 27 15,1-1-44-15,-2-2 11 16,0-7-27-16,-2-8-3 16,-2-3 3-16,0-10 1 15,0-3 8-15,0 0-7 16,0 0-2-16,0-14-13 16,-6-10-23-16,0-10-9 15,-1-8 30-15,-1-4-24 0,3-2 1 16,0 4 21-1,5 5 17-15,0 10 17 0,0 8-2 16,8 9 20-16,5 6 11 16,5 6-30-16,1 0 4 15,6 8 5-15,2 11 17 16,0 0 18-16,-3 7-32 16,-2 0-17-16,-7 3 7 15,-1-1-18-15,-7 0 0 16,-4-4-11-16,-3-3-21 15,0-2-40-15,0-2-50 16,-10-6-77-16,1-5-361 0</inkml:trace>
  <inkml:trace contextRef="#ctx0" brushRef="#br0" timeOffset="58797.73">18420 11872 1026 0,'0'0'152'16,"0"0"-65"-16,0 0 36 15,0 140-33-15,0-90-36 16,0-3-38-16,0 0 9 16,4-7-11-16,1-8-5 15,4-4-7-15,0-8 6 16,1-6-6-16,6-4 9 15,5-6 20-15,5-2-24 0,10-2 5 16,1 0-12 0,4 0 0-16,-2 0-1 0,-2 0-87 15,-6 0-30-15,-9 0-94 16,-8 0-152-16</inkml:trace>
  <inkml:trace contextRef="#ctx0" brushRef="#br0" timeOffset="74347.04">9918 14829 618 0,'0'0'187'16,"0"0"-138"-16,0 0-10 16,0 0 44-16,0 0-36 15,11 0-32-15,-6 0-14 16,-1 0 38-16,0 0 15 16,1 0-24-16,-3 0 11 15,2 0 1-15,0 0-9 16,6 0 0-16,3 0 2 15,3 0-17-15,-1 0 5 16,5 0-17-16,1 0-6 0,-2 0 7 16,4 0 3-1,2 0-7-15,-2 1-2 0,4 6 5 16,0 3 13-16,2-5-19 16,0 2-1-16,-1 2 1 15,2-5 0-15,1 1 0 16,0-3 0-16,3-2 0 15,1 0 9-15,1 0-9 16,2 0-1-16,-2 0 1 16,2 0 0-16,-3 0 1 15,3-8-2-15,5-4 3 16,1 0 3-16,5-6-5 0,5 1 0 16,1 3-1-1,3-1 0-15,-2 3 1 0,2-5 0 16,-4 3 0-16,-6 1 8 15,-3-2-8-15,-10 5-3 16,-5 2 3-16,-8 4-7 16,-7 0 7-16,-4 4 0 15,1 0 1-15,-6-2 3 16,3 2-4-16,3 0 1 16,-2-1-1-16,1-2 0 15,3 3 1-15,-5-1-1 16,-1 1 2-16,0 0 2 15,-4 0-4-15,-4 0-9 16,2 0 9-16,-2 0 3 16,0 0 7-16,2 0-10 0,3-2-4 15,1 2 3 1,10-5 1-16,2 1-6 0,4-2 6 16,5 0 0-16,-2 0 0 15,-2-3-22-15,0 4-5 16,-3 2 25-16,-5 3-14 15,-3-4 6-15,-1 4 1 16,-4 0-4-16,-3 0 13 16,1 0-18-16,-1 0-14 15,-4 0 1-15,0 0 2 16,0 0-10-16,0 0 7 16,0 0 6-16,0 0 12 15,0 0-37-15,0 0-47 16,0-2-104-16,0-5-456 0</inkml:trace>
  <inkml:trace contextRef="#ctx0" brushRef="#br0" timeOffset="74721.03">11424 14493 751 0,'0'0'185'15,"0"0"-131"-15,0 0-46 16,0 0 40-16,0 0-30 16,0 0-17-16,0 0 8 15,33 25 3-15,-10-13 2 0,-1 1 6 16,4 0-18-16,1 1 27 16,2-8-16-16,4 2-13 15,1-1 18-15,2-2-10 16,2-1-7-16,-5 2-1 15,-2 2 6-15,-4 0 0 16,-7 3-6-16,-9-5-1 16,-2 1 0-16,-7 1 1 15,-2 2 2-15,0 5 28 16,0 2-14-16,-15 3 6 16,-3 4-22-16,-5 2-22 0,4 2-40 15,-14 12-52 1,6-6-191-16,0-3-323 0</inkml:trace>
  <inkml:trace contextRef="#ctx0" brushRef="#br0" timeOffset="75907.4">10210 15450 679 0,'0'0'185'0,"0"0"-129"16,0 0-1-16,0 0 36 15,0 0-33-15,0 0-31 16,0 0-4-16,-12-4-8 16,12 4 21-16,0 0-19 15,0 0 2-15,0 0-1 16,12 0 3-16,4 0-5 15,10 0-1-15,1 0-14 0,6 0 10 16,0 0-11-16,5 0 0 16,-2 0 6-16,2 0 1 15,2 0-6-15,2 0-1 16,3 0 0-16,6-6 24 16,5-1-13-16,4-2-9 15,4 3 6-15,8-6-8 16,1 6 2-16,3-7 4 15,-2 9-5-15,-8 0 7 16,-5-5-8-16,-10 7-6 16,-9-2 6-16,-6 2 1 15,-7 0 0-15,-5 2-1 16,-1-4 0-16,-4 0 6 0,6 0-6 16,0-1-1-16,4-1 1 15,2 3 0-15,0-2 1 16,5 0-1-16,-1-3 0 15,1 2 3-15,-1 0-3 16,0 0-2-16,-4 1 2 16,-2-1 0-16,-6 5 1 15,-2-1-2-15,-4 2 2 16,-1-4 1-16,-5 4-2 16,-1 0-5-16,-4-4 5 15,-2 4 0-15,-4 0 10 16,3 0-10-16,-3 0 1 15,0 0-1-15,0 0 0 16,0 0-13-16,0-4-16 0,0 4-29 16,-5-4-39-1,-6 2-60-15,-3-2-191 0</inkml:trace>
  <inkml:trace contextRef="#ctx0" brushRef="#br0" timeOffset="79690.02">22774 662 947 0,'0'0'163'0,"0"0"-98"16,0 0 79-16,0 0-20 15,0 0-61-15,0 0-31 16,0 0-19-16,0 0 3 15,0 0 1-15,-2 0 1 0,2 0 26 16,0-3-4-16,-3-3-21 16,3 1-10-16,0-5-2 15,0-1 5-15,0 1-12 16,3-2 0-16,10 2 0 16,5 3 0-16,4 0-22 15,2 7 21-15,5 0-12 16,0 0 12-16,-2 11-11 15,-2 8-23-15,-10 6 11 16,-8 2-24-16,-7 5 10 16,-3 3 10-16,-28 1 12 0,-9-2 10 15,-11 2-11 1,-5-2 7-16,1 0 10 0,1-4 0 16,9-3-1-16,14-5 1 15,9-7 0-15,13 0-1 16,9-4-6-16,0-1 7 15,9 2 37-15,16-1-3 16,8-4-14-16,5 2-2 16,2-5-10-16,-5 2 4 15,-1-2-12-15,-7 0-2 16,-5 1-37-16,3 4-54 16,-6-1-64-16,-5-4-116 0</inkml:trace>
  <inkml:trace contextRef="#ctx0" brushRef="#br0" timeOffset="80425.98">22934 556 750 0,'0'0'113'16,"0"0"-70"-16,0 0 32 15,0 0 13-15,0 0-7 16,-134-35-42-16,103 33-5 0,-5 2 12 16,-1 0-13-16,-3 0 15 15,-1 10-22-15,1 6-8 16,3 2 3-16,-2 5-5 15,7 0-7-15,-2 4-2 16,7 3-5-16,3 2 18 16,5 3-19-16,6 3 0 15,5 5 9-15,3 1 0 16,5 5-9-16,0-2 0 16,7 1-1-16,12 2 13 15,9-1-7-15,9-5-5 16,8-2 16-16,3-4-7 15,6-4-9-15,6-4-1 16,3-2 6-16,1-1 5 0,5-8-11 16,3-5-10-16,1-5 9 15,6-7 1-15,0-2-2 16,2 0-2-16,-1-11 4 16,-6-5 17-16,-10 0-17 15,-6-2 0-15,-6-4 1 16,-8-1 12-16,-9-7 22 15,-1-3-12-15,-10-9-16 16,-5-8 11-16,-11-8-17 16,-8-6 1-16,0-3 18 0,-18-1-10 15,-11 4-1 1,-4 7 22-16,-5 7 2 0,-8 6 13 16,-8 8-27-16,-7 6-6 15,-12 2-6-15,-7 2-5 16,-9 2 7-16,-5 1-9 15,-4 2-14-15,1 6 13 16,-2 8-47-16,3 7-26 16,3 0-31-16,-1 18-10 15,5 14-11-15,-30 34-32 16,24-6-40-16,12-4-455 0</inkml:trace>
  <inkml:trace contextRef="#ctx0" brushRef="#br0" timeOffset="81977.01">13138 14084 920 0,'0'0'155'16,"0"0"-148"-16,0 0 8 15,0 0 25-15,0 0-18 16,0 0-21-16,0 0-2 16,15-15-8-16,-11 15 7 15,-4 0-25-15,0 0-28 16,0 0-48-16,0 0-152 0</inkml:trace>
  <inkml:trace contextRef="#ctx0" brushRef="#br0" timeOffset="85186.81">12905 13668 751 0,'0'0'162'0,"0"0"-113"16,0 0-40-16,0 0 55 16,0 0-7-16,0 0-15 15,0 0-4-15,-10-59-19 16,-2 50 5-16,1 0-8 16,-4 0-15-16,-6-2-1 15,-3 4 0-15,-5 1-7 16,-3 1 6-16,-3 4 0 15,0 1 1-15,-5 0 0 16,-3 0 11-16,-6 9-4 16,-2 5 2-16,-5 2-8 0,0 2 6 15,-5 2-1-15,4 1 5 16,0 2-11-16,-1 1 1 16,4 5 8-16,2 1-9 15,6 3-1-15,3 2 1 16,5 5 0-16,3 2 2 15,6 4-2-15,0 4-2 16,4 0 2-16,2 3 0 16,0 1-3-16,-2-5 3 15,3 1 2-15,-2-3-2 16,1 6 0-16,1-3 0 0,-1 4 1 16,4 0 1-16,1 0-2 15,5-2-1-15,1 3 1 16,5-2 5-16,5 1-5 15,0 0-5-15,0 3 5 16,2-1 0-16,0 1 0 16,0-4 0-16,0-9 1 15,0 0 7-15,0-3-7 16,0-1 1-16,0 2 6 16,2 2-7-16,2 4 0 15,3 2 0-15,0 0-1 16,0 2 7-16,2 3-7 15,-1-8 0-15,2 3 8 16,1-2-7-16,1-5 1 16,5-3 5-16,-2 0-7 0,3 0 13 15,2-1-13-15,2-3 0 16,0 0-1-16,5 0 0 16,-2-4 1-16,4 2 4 15,0-2-3-15,0 4 9 16,2-2-10-16,0 3-1 15,3 3 1-15,-1-5 0 16,3-3 1-16,1-2-1 16,1-5 0-16,5 0 22 15,3-2-22-15,1-2-1 16,2 2 1-16,2-2 0 16,-1 8 0-16,0-3 0 0,0-2 0 15,-1 2 6-15,-2-4-6 16,0-4-1-16,-1-6 1 15,3-2 0-15,0-2-1 16,5-3 1-16,-1 1 0 16,0-2 3-16,3-1-3 15,2 3 0-15,-2 2 5 16,0-3 2-16,0 0-6 16,-4-1-1-16,4 0 1 15,-4 1 7-15,2-1-8 16,-2-4-1-16,0 3 1 15,0 0 1-15,-4 0-1 16,1 2 0-16,0 3 1 0,-2-7 3 16,2 4-4-16,0-1 0 15,5-4 12-15,-1 0 1 16,2 0 3-16,3 0-15 16,-4 0-1-16,0-4 11 15,-5-2-11-15,2 2 0 16,-7-5 0-16,3 3 0 15,-4-1 1-15,6-2 0 16,-1 0 12-16,2 0 11 16,1-1-24-16,-2 3-1 15,0-4 1-15,3-1 0 16,-4 2 0-16,4-3 0 16,-4-4 0-16,1 3 4 0,1-3-4 15,-2-2 0 1,0 1 0-16,-4 0 0 0,1 0 11 15,-3-3-11-15,2-2 0 16,-1 1 1-16,-6 0 1 16,1-4-1-16,-5 2 5 15,-4 2-6-15,-4-5 10 16,-4 0-10-16,-2-4 1 16,-3-5-1-16,-3 0 10 15,1-4-10-15,-5-4 0 16,-2 4 1-16,4-1 4 15,-5 2-5-15,1-2 0 16,-1-3 16-16,2 2 0 0,-4-2-4 16,0-6 1-16,-2 2 6 15,-2-6 6-15,0 0-25 16,0 1 1-16,0-5 8 16,0 4-8-16,0 0-1 15,-4 6 0-15,-6 0 0 16,2 4 12-16,-1 2-4 15,-3 2 3-15,2 1 2 16,-3 1-2-16,-1-2-2 16,-3-4 4-16,-2 0-12 15,-3-4 13-15,-2 2-14 16,-1-3 6-16,-2 4-3 16,3 4-3-16,-1 1 1 15,0 2 6-15,2 4-1 0,-2 4 9 16,0 0-15-16,0 2 0 15,2-2 0-15,-2 1 0 16,-2 2 1-16,0-2-2 16,0 6 2-16,-4-9 4 15,0 5-5-15,-2-5-11 16,-1 6 11-16,-1-2 1 16,2 4-1-16,-3 4 0 15,2 3 2-15,0-2 5 16,1 7-7-16,2-6-1 15,2 4 1-15,-2 0 0 16,0 2 1-16,2 2-2 16,-5 2 2-16,3-4-2 0,-2 3 1 15,-1 0-8 1,1-1 8-16,0-3 0 0,-3 2 1 16,3-4-1-16,-3 0 0 15,2 1 9-15,3-2-9 16,3 3-6-16,-1 1 6 15,2 0 1-15,-2 5-1 16,2-2 0-16,-1 1 0 16,2 0 3-16,-1 0-3 15,4-2 0-15,-2 0 0 16,0-2 0-16,1 0 1 16,-3 0-1-16,2 1 1 15,-3-2 3-15,1 3-4 16,-2-3-5-16,-3 2 4 15,2 1 2-15,-4-4 4 0,1 1-5 16,-1 0 0-16,2 3 3 16,1-7-3-16,0 7-2 15,0-2 1-15,4 2 1 16,1 2 0-16,2 1 0 16,1-2 0-16,0 2 6 15,2 1-6-15,-5-2-7 16,2-1 6-16,-5 1 1 15,-2 1 0-15,2 1 0 16,0-3-1-16,0 2 1 16,0-2 0-16,0 1 0 15,-2-2 0-15,-2 3 0 0,-5-2 3 16,-1 3-3-16,0 2-13 16,-4 2 13-16,2 0-2 15,-5 2 1-15,4 0 1 16,3 0 0-16,0 0 4 15,4 0-4-15,3 0 0 16,1 0 4-16,2 0-4 16,2 0 0-16,8 0 1 15,3-2 0-15,5 0 15 16,5 2-16-16,1 0-9 16,-3 0 9-16,4 0 0 15,-4 0 0-15,-1 0-1 16,0 0 1-16,-4 0 0 15,2 0 0-15,-1 0-7 16,6 0 5-16,-1 0-12 0,5 0-13 16,2 0-34-16,0 0-22 15,0 0-26-15,0 0-45 16,0 8-15-16,0-2-61 16,0 2-169-16</inkml:trace>
  <inkml:trace contextRef="#ctx0" brushRef="#br0" timeOffset="110084.7">2518 2773 477 0,'0'0'98'0,"0"0"-57"16,0 0 21-16,0 0 11 0,0 0 8 15,0 0-39-15,-4 0-7 16,4 0-24-16,0 0 13 16,0 0-24-16,0 0 0 15,0 0 1-15,0 0 8 16,0 0 14-16,0 0 4 16,0 0 11-16,0 2 18 15,-2 0-17-15,0 0-7 16,0 0-2-16,2 0-14 15,0-2 0-15,0 0-9 16,0 0-6-16,0 0 13 0,0 0-14 16,0 2 2-1,0 1-2-15,8 0 6 0,5 1 13 16,3 2-6-16,1 0-13 16,2 2 18-16,-2 0-18 15,1 1 0-15,3 0 0 16,-2-4 9-16,6 4-8 15,4-1-1-15,6-2 0 16,6 1 21-16,7 0-20 16,6-1 0-16,4 3 5 15,7-4 1-15,-1 4-5 16,3-4-2-16,-3-1 0 16,1 2 6-16,-3-4-6 15,-4 2 0-15,-2-2-1 16,-2 1 10-16,-8-3-6 0,-1 1-3 15,-5-1-2-15,-6 2-6 16,-3 1 8-16,-4-2 0 16,-1 3-1-16,1 0 10 15,5 2-3-15,-1 1-6 16,4-2 0-16,5 1 1 16,3 0-1-16,1-1-1 15,1-1 1-15,-1-2 0 16,0 0-2-16,-1 0 1 15,-3-2-1-15,0 1 2 16,-1 2 0-16,-4-3 0 16,1 1 0-16,-1-1 0 15,-2 3 3-15,1-2-3 0,-1-1-6 16,0 3 6 0,4 1 1-16,-2-2 0 0,-1 2-1 15,-1-3 0-15,0 1 4 16,3 1-4-16,-1-3-2 15,-1 0 1-15,-1 0 1 16,-1 0-1-16,-1 0 0 16,1 0 1-16,-1 0 0 15,0 0 0-15,-5 0 1 16,-1-3 0-16,-6 1 0 16,-3 1-1-16,-4 1 0 15,-4-3 0-15,-3 3 6 16,-3-1-6-16,0 1 7 0,-2-2 28 15,2 2-12 1,-2 0-7-16,0 0-2 0,0 0-13 16,0 0-2-1,0 0 1-15,0 0-9 0,0 0 8 16,0 0-31-16,0 0-38 16,0 0-10-16,0 0-46 15,0-2-33-15,0-3-236 0</inkml:trace>
  <inkml:trace contextRef="#ctx0" brushRef="#br0" timeOffset="111019.25">4218 2238 628 0,'0'0'164'16,"0"0"-113"-16,0 0 8 15,0 0 39-15,0 0-25 16,0 0-34-16,0 0-6 16,-6 0 10-16,6 0 14 15,0 0-18-15,0 0-4 16,-2 0 18-16,2 0-9 16,-3 0-5-16,1 0-1 0,0 0-18 15,-2 0 1 1,3 0-13-16,1 0-6 0,0 0-1 15,0 0-1-15,0 0-23 16,0 0-66-16,0-3-69 16,0-5-151-16</inkml:trace>
  <inkml:trace contextRef="#ctx0" brushRef="#br0" timeOffset="115928.86">3231 2227 195 0,'0'0'159'15,"0"0"-109"-15,0 0-14 16,0 0 29-16,0 0-4 15,0 0-24-15,-13-7-22 16,8 4 9-16,-2 3-22 16,1 0-2-16,-5 0-28 15,-1 0-4-15,0 0-37 16,1 0-113-16,3 3-22 0</inkml:trace>
  <inkml:trace contextRef="#ctx0" brushRef="#br0" timeOffset="116413.95">3231 2227 172 0,'-89'-14'101'16,"89"14"-62"-16,0 0 21 15,0 0 44-15,0-1-13 16,0 1-22-16,0 0-1 16,0 0-14-16,0 0 3 15,0 0-3-15,0 0-18 16,0 0-9-16,0 0-6 15,0 0-10-15,2 0 18 16,0-5-14-16,6 4-13 16,0-6 9-16,1-1-4 0,5 0-1 15,-3 1-6-15,-1-2 0 16,4 1 0-16,-1 2 1 16,1 1 1-16,-1-2-2 15,-2 4-6-15,-4 0 5 16,0 1-4-16,-3 2-3 15,-4 0 8-15,2 0 0 16,-2 0 0-16,0 0-1 16,0 0-5-16,0 0-2 15,0 0-33-15,0 6 11 16,0 6 27-16,5 3 2 16,-1-4-6-16,2 3 7 0,0-3 0 15,-2-6 3 1,2 1-3-16,-1-2 0 0,-1-1 0 15,-2-2 0-15,4 2 0 16,-4-1-1-16,2 1 1 16,-2 1-25-16,-1 9-96 15,3-3-16-15,-4 0-78 0</inkml:trace>
  <inkml:trace contextRef="#ctx0" brushRef="#br0" timeOffset="130327.25">2265 581 605 0,'0'0'160'15,"0"0"-33"-15,0 0-20 16,0 0-23-16,0 0-2 15,0 0-14-15,-23-6-30 16,21 6-18-16,2 0 44 16,0 0-18-16,0 0-14 15,0 0 5-15,0 0-11 0,0 0-19 16,0 0-3 0,0 0 5-16,6-2-9 0,13-4 16 15,4-2 19-15,4-5-28 16,0 0 8-16,-2-1-6 15,-3 4-9-15,-7 0 4 16,-6 5-14-16,-3 3 7 16,-2-1 2-16,-4 3 0 15,2 0-22-15,-2 7-2 16,2 14-6-16,0 7 31 16,0 6 3-16,0 0-1 15,-2 1 9-15,3-7 13 16,-1-5 13-16,0-2-21 0,-2-5-16 15,2-4 0-15,-2-2 19 16,0-2-18-16,0-4 0 16,0-3 0-16,0 2-1 15,0-3-15-15,0 0-26 16,0 0-34-16,0 0 8 16,0-3-46-16,0-10-106 15,-2-3-136-15</inkml:trace>
  <inkml:trace contextRef="#ctx0" brushRef="#br0" timeOffset="130850.89">2360 331 603 0,'0'0'225'16,"0"0"-120"-16,0 0-57 15,0 0 8-15,0 0-1 16,-141-7-34-16,108 20-8 16,-1 6-6-16,-1 8 16 15,4 4-10-15,0 7 3 16,2 5 27-16,4 4-24 16,5 0-10-16,6 0-3 15,8 0 5-15,6-3 10 16,0-1-21-16,11-3 0 15,14-2 6-15,6-2-5 0,5-3 14 16,9-6 1-16,3-5-5 16,10-8 13-16,2-6-17 15,7-6-6-15,0-2 17 16,3 0-6-16,-4-10-12 16,-1-7 6-16,-5-6-4 15,-4-3 7-15,-10-2-9 16,-6-2 1-16,-11 0 13 15,-11-2-14-15,-9-4 18 16,-9-2-2-16,0-5-15 16,-20-4 20-16,-13-4-21 15,-6-3-1-15,-5 2 1 0,-5 8 0 16,3 6-11-16,-6 16-9 16,0 11-28-16,-2 11 7 15,-2 9-66-15,-23 37-10 16,15-7-90-16,8 3-459 0</inkml:trace>
  <inkml:trace contextRef="#ctx0" brushRef="#br0" timeOffset="132842.46">1583 15266 834 0,'0'0'172'16,"0"0"-118"-16,0 0-11 15,0 0 51-15,0 0-33 16,0 0-44-16,0 0-7 15,0 0 8-15,0 0 17 16,0 0-8-16,0 0-1 16,0 0 28-16,0 0-21 15,-3 0-9-15,3 0-6 16,-5 0-6-16,1 0 17 16,0 0-29-16,-3 0 1 15,3 0 7-15,0 0-7 16,-2-4-1-16,1 0-1 0,4-5 1 15,1 6 5 1,0-3-5-16,0 2-19 0,0 0 18 16,0-1-7-16,0 4-10 15,0-3 17-15,6 0-3 16,4-2 4-16,3 2 0 16,3 1-3-16,3 2 2 15,4 1 1-15,-1 0-15 16,2 0-1-16,-3 1-7 15,-3 16 22-15,-7 1-18 16,-5 0-21-16,-6 10 31 16,0 6 9-16,-4 2 0 15,-15 4 7-15,-2 0-6 0,1-12-1 16,2-2 0-16,5-9 0 16,4-8 8-16,2-4-6 15,5-3 7-15,2-2-9 16,0 0-19-16,0 0 9 15,0 0-24-15,0 0-19 16,0 0 37-16,0 0-15 16,2 0 2-16,11 0 16 15,8 0 13-15,0 6 2 16,6 3-2-16,2 1 1 16,-4 7-4-16,-3-2 3 15,-9 2-2-15,-3 1-12 16,-10-6 7-16,0 4 7 15,0 2 59-15,-20 0-1 0,-1-2-15 16,2-2-18-16,-2-5 3 16,5 0 9-16,3-9-25 15,-2 0 14-15,4 0-26 16,0 0 0-16,-1-9-23 16,3 3-22-16,3-2-38 15,4-1-28-15,0-1-85 16,2 2-415-16</inkml:trace>
  <inkml:trace contextRef="#ctx0" brushRef="#br0" timeOffset="133824.68">1558 15102 611 0,'0'0'130'0,"0"0"3"16,0 0-18-16,0 0-45 15,-129-33-20-15,104 33-22 0,-1 0-27 16,-1 0 7-16,-2 8-6 16,-2 4 38-16,-3 4-8 15,0 2-4 1,2 0-2-16,0 4-10 0,3 1 0 16,0 3-16-16,5 5 7 15,1 6 6-15,4 3-12 16,0 0 7-16,9 6 8 15,3 2-9-15,4-2 4 16,3 1-11-16,0 3 2 16,23-9-12-16,3 6 9 15,6-5 1-15,5 2 9 16,4-4-1-16,3 1-7 0,1-6 0 16,-1 1 6-16,3-4 1 15,-4-1-8-15,1-5-8 16,-2-8 8-16,5 0 6 15,2-4 3-15,5-6 0 16,1-8-9-16,2 0 25 16,4 0-14-16,-3-4-11 15,0-10 9-15,-6-4 13 16,-4-4-3-16,-8 0-9 16,-3 0-9-16,-6-4 31 15,-4 2-31-15,-6 2 5 16,2-5 5-16,-1 0-5 0,-2 0 12 15,0-3-17-15,-2 1 6 16,-2 0 15-16,-4-3-20 16,-2-4-2-16,-6 1 0 15,1-1 10-15,-5 0 5 16,0 0-15-16,0-3 0 16,0 3 11-16,-11 5-5 15,-3 0 2-15,1 2 5 16,-5-1-7-16,1 1-2 15,-6 0-4-15,-2-1 0 16,-2 2 3-16,1-8-2 16,-2 4 0-16,-1 1 6 15,-1-1-6-15,4 6 10 16,-1 4-11-16,-1 5 1 16,0 4 26-16,-1 3-27 0,-5 6 1 15,-1 2 10-15,-7 2-9 16,-3 0-2-16,-3 0 0 15,0 6-2-15,1 2 2 16,7 3 0-16,7 0-8 16,2 5-14-16,2 0-27 15,4 6 7-15,3 2-44 16,2 2-38-16,4 2 10 16,3 21-17-16,4-5-29 15,5-8-109-15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12T02:41:18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18463 3221 134 0,'0'0'109'0,"0"0"-47"15,0 0-34-15,0 0 0 16,0 0 9-16,0 0-11 16,120-79-24-16,-111 73 35 15,-5 4 27-15,-4 0 14 16,0 2 4-16,0 0-16 16,0 0 14-16,0-2-21 15,0 2-11-15,0-3 15 0,0 2-21 16,0-2-20-16,0 0 21 15,0-1-4-15,0 1-8 16,0-2-24-16,-6-3 0 16,-6 0 10-16,-1-2-17 15,-8-1-1-15,-5 2-8 16,-12 3-14-16,-10 0-5 16,-13 6-11-16,-9 0 3 15,-9 0 35-15,-6 14-9 16,-4 1 1-16,0 8 8 0,1 1 1 15,2 4 1 1,1 4-1-16,1 2-16 0,-4 6 16 16,1 1-10-16,3 3 1 15,2 0 9-15,4-1-4 16,2 4 4-16,1 1 0 16,-2 2 0-16,4 2 3 15,-1 3-3-15,5 3 0 16,3 0 0-16,3 2 0 15,5 0 1-15,2 0-1 16,0-2-2-16,2 2 2 16,-5-4 1-16,4 1-1 15,0-5 0-15,5 2 1 16,3-2-2-16,5 0-2 16,1 5 3-16,8 0 1 0,2 4-1 15,6 4 0 1,8 2 0-16,3 2-2 0,7 2-5 15,3 3 7-15,4 3-2 16,0 3 1-16,0 2-6 16,0-2 4-16,0 1-4 15,6 0-8-15,4 0 7 16,3-1 5-16,0 0-11 16,7-3 14-16,3-1 11 15,6 0-11-15,4 1 0 16,5 0-1-16,4 4-9 15,3-3 10-15,7-2-8 16,0-2 8-16,6-8-7 0,4-3 6 16,3-6 0-1,3-2 1-15,7-3-7 0,1 1 8 16,2-2-1-16,-3 2 0 16,4 0 0-16,-4-2-1 15,-1-1 0-15,-3 0 1 16,2-1 11-16,1-4-11 15,4-2 0-15,0-5-2 16,3-2 2-16,-1-4 0 16,0-4 0-16,-2-2 0 15,-2-4 6-15,-3 0-6 16,0 1 0-16,3-2 0 16,-2 1 1-16,2-3-1 15,-3 0-1-15,3-2 1 0,0-1 0 16,-3-1 0-16,5 1 1 15,1 0-1-15,0 1 0 16,2-2 15-16,-2 1-15 16,2 1-8-16,-2-4 8 15,0 4 1-15,2-3-1 16,-4-2 0-16,3 0 5 16,0-4-5-16,1 0 0 15,-3 0 0-15,-2-1 0 16,-5-2 8-16,3 1-6 15,-1-5 14-15,1 1-8 16,1-2 5-16,1 0-12 16,2 0 0-16,-5 0 10 0,1 0-9 15,-5 0 4-15,-4 0-5 16,-3-2 2-16,1-2 16 16,-1 0-18-16,2-5 9 15,5-3 4-15,1 0-8 16,1-2-5-16,2-2 11 15,3 0-11-15,2-2 18 16,5-5-19-16,2 0 1 16,0-4 0-16,-4-3-1 15,-2-1 1-15,-8-5 13 16,-5 1-14-16,-5-5 12 16,-6-4 15-16,-3-4-17 15,-4-6 37-15,0-7-33 0,-8-2-13 16,-3-8 17-1,0-1-10-15,-6-3-11 0,-5 2 3 16,-6-2-1-16,-6 3 1 16,-7-2-10-16,-7 0 9 15,0-4 1-15,0-1-2 16,-3-1 2-16,-8-2 0 16,-2 2-12-16,2-3 5 15,-5 5 7-15,3 2 0 16,-3 4-1-16,1 6 2 15,-1-2 5-15,1 2-6 16,-2 1 0-16,2-3 1 16,-1 2 0-16,0 0 0 15,-1 0-1-15,-3-1 1 16,-2 3 7-16,-3-2-8 0,-6 2-18 16,-2 0 18-16,-6 1-1 15,-1 1 1-15,0 5-1 16,1 1 1-16,-2 1 4 15,1 7-4-15,0 2 0 16,2 3-2-16,0 5 0 16,0 0 1-16,-1 1 1 15,-2-2-3-15,1 1-6 16,-4 1 9-16,-3-5 0 16,-5-2 0-16,-3-1-6 15,-3-5 6-15,-4-5-2 16,-1 1 1-16,1 0 1 0,2 4 0 15,2 2 1-15,2 2-1 16,2 3 1-16,3 2 10 16,2 2-11-16,0 1 0 15,2 2 7-15,-2 2-7 16,0 3-8-16,-4-1 8 16,-1 3 0-16,-2 1 1 15,-1-3-2-15,1 4 7 16,0-3-5-16,-2 0-1 15,0-3-13-15,-3-1 13 16,-3-2 0-16,0 0 7 16,-3-2-7-16,-2 1-1 15,2 0-8-15,2 3 9 0,1 2-1 16,6-1 1 0,0 4 0-16,5 0-1 0,1 5 1 15,3 2 0-15,-2 6-7 16,2 4 7-16,0 5-7 15,-2 4-3-15,1 3 0 16,0 0 10-16,-4 0-16 16,0 0-1-16,2 0 15 15,-5 6-8-15,0 2 0 16,-1 2-10-16,0 4-34 16,0 2 23-16,-13 21-45 15,15-6-101-15,4-5-139 0</inkml:trace>
  <inkml:trace contextRef="#ctx0" brushRef="#br0" timeOffset="3120.99">16105 13699 375 0,'0'0'115'16,"0"0"-77"-16,0 0 1 15,0 0-5-15,0 0 10 16,0 0 22-16,47-66-39 15,-42 60 27-15,-5 2-17 16,2 3 18-16,-2 1 2 0,0 0-31 16,0-3-9-16,-2 3-17 15,-15-1-19-15,-7-2 18 16,-7 2-18-16,-9 1 8 16,-9 0 10-16,-9 0-1 15,-9 0 2-15,-7 0 6 16,-6 8-6-16,-4 2 9 15,1 2-9-15,0-3-1 16,8 2 1-16,-1-2 8 16,-2 4-8-16,0-2 0 0,-4 6 0 15,-1 3-1-15,-4 6 1 16,0 4-5-16,3 6 5 16,2 4 7-16,1 2-7 15,4 2-2-15,0 1 2 16,4 1-1-16,4-2 1 15,3 2-1-15,-2 2 0 16,6 0-6-16,-1 2 7 16,3 4 0-16,3 3-3 15,-1 6 3-15,2 0 7 16,2 5-7-16,8 4-1 16,1 2 1-16,7 3 0 15,5-1 1-15,2 3 0 0,0 2 4 16,-1 1-4-16,1 5-1 15,2-1 6-15,2 3-6 16,0 1 0-16,5-5 0 16,5-4-10-16,2-8 10 15,9 0 0-15,4-10 1 16,2 0-1-16,0 3 1 16,7 5 0-16,9-3-1 15,1 12-10-15,8 18 10 16,6 22 0-16,0-3 0 15,-2-15 2-15,0-16-2 16,-2-19 1-16,6 3-1 16,3 6-5-16,1-12 4 15,4-6 1-15,1-1-1 16,0-11 0-16,3 2 1 0,1-1 8 16,6 1-8-16,0-1 0 15,3 7 0-15,0-4 1 16,6-1-1-16,1-5 0 15,4-5 2-15,4-6 12 16,6-7-14-16,4-4 0 16,2 0 0-16,3-2 0 15,0 1 1-15,0 2-1 16,2 3 1-16,-3 2 7 16,1-2-8-16,-2-4-1 15,-2 1 0-15,-2-5 1 16,-2-1 0-16,2 2 0 0,3-7 0 15,2-2 5-15,6-6-4 16,1 2-1-16,0-3 1 16,3-3 7-16,-5 5-8 15,0 3 5-15,-4 2-4 16,0-2-2-16,-6 2 1 16,2-2-1-16,-3 2 0 15,2-10 1-15,-1 0 10 16,5 0-1-16,1 0-9 15,-5-4 12-15,0-7-11 16,-4 3-1-16,-3-5 12 16,-4-1-1-16,1-1-10 15,-3-2 0-15,1-5-1 0,3-4 14 16,1-4-14-16,2-7 1 16,-1 5-1-16,-1-4 9 15,-6-3-7-15,-1 2-2 16,-9-3 0-16,-3-4 13 15,-6 0-13-15,-1-2 15 16,-1-7 8-16,1-1-17 16,6 0-6-16,0-2 1 15,1 2-1-15,-2 0 7 16,1 4-7-16,-11-3-4 16,0 3 4-16,-7 2 8 15,-5-2-8-15,0 1 0 16,-6-4 0-16,0-5 7 15,0-9-6-15,-4-5 10 16,1-9-11-16,0-2 0 0,2-7-1 16,3 1-10-16,2 3 3 15,-2 2 0-15,-1 0-12 16,-4 7 7-16,-2-3 9 16,-3 8 4-16,-1-4 1 15,-1 3-1-15,1 4-3 16,1-8 3-16,1 2 1 15,2 2-1-15,4-2 0 16,-2 4 1-16,-3-4 0 16,0 5-1-16,-5 2-8 15,-3 4 8-15,-1 6 1 16,-4 0-1-16,-4 3-1 16,0 2 1-16,0 0 7 0,0-1-7 15,-9 0 0-15,-5 2 2 16,-3-1 3-16,-3 3-3 15,-3 3-2-15,-3-2 0 16,2 5 0-16,-9 0 0 16,-2 1-3-16,-3 6 2 15,-4-3-1-15,-5 0 1 16,0 0-1-16,-5-1-2 16,-1 2 2-16,-3 2 2 15,-3-3-4-15,-1 2 4 16,0-2 1-16,0 1 0 15,4 1-1-15,0 2 1 0,2 3 6 16,-2-2-7 0,1 7-3-16,-5 0 3 0,-4 4 0 15,-6 1 0-15,-3 2-7 16,-6 1 10-16,-3 0-9 16,-2 1 6-16,-4 2-2 15,1-3 1-15,-4 1 1 16,-3 2-1-16,-18-5 1 15,6 6 0-15,0-1 1 16,-4 6-1-16,17 3-3 16,-10 4 3-16,8 2 0 15,5 2-6-15,10 0-20 16,5 0-26-16,10 0 19 16,9 0-22-16,12 8-32 15,13 6-96-15,15-3-208 0</inkml:trace>
  <inkml:trace contextRef="#ctx0" brushRef="#br0" timeOffset="5282.99">20948 14043 339 0,'0'0'92'0,"0"0"-34"16,0 0 5-16,-31-115-14 16,18 85 0-16,-5 6 12 15,-1 6-6-15,-10 6-16 0,-7 7-6 16,-11 2-22 0,-11 3-10-16,-11 0 8 0,-9 0-9 15,-8 0 1-15,-8 5 0 16,-7 1 0-16,1 5-1 15,-4 1 2-15,-17 7-2 16,-20 10 6-16,-19 17-6 16,-2 11 0-16,25-6 0 15,35-4 0-15,36-11 1 16,7 4-2-16,-7 8 1 16,-10 12 0-16,-4 14 0 15,4 2-1-15,5 10 1 16,4 2 0-16,2 3 0 0,7 7 1 15,5-1-1-15,5 1 6 16,2-1-6-16,-1-1 0 16,5-2 0-16,2-1 1 15,9 4 16-15,8-1 4 16,7-1-20-16,12-3 16 16,4-8-16-16,0-3-1 15,10-5 7-15,9-1 5 16,4 2-11-16,3-1 6 15,3 1-7-15,3 3 16 16,-1 0-15-16,2-3-1 16,0-4 9-16,1-1-8 0,1-8 8 15,4-1 7-15,1-5-10 16,0-2 14-16,1-2-20 16,2 0 1-16,-3-5-1 15,-2 1 6-15,-2-6-5 16,0 2 0-16,2 6 22 15,3 2 5-15,7 4-27 16,2 4-1-16,7 1 1 16,7-5 1-16,3 0-1 15,4-4-1-15,0 0 0 16,6-2 5-16,-4-2-5 16,5-5-5-16,-2 3 5 15,-3-6 0-15,-3-2 6 0,-4-4-6 16,-6-1-2-1,-2-4 2-15,-5-5 0 0,3 0 1 16,-2-3 7-16,2-4 4 16,0 0 5-16,4-1 2 15,1-2-19-15,7-3 15 16,1 2-1-16,2-3-13 16,5 2 0-16,-1-1 0 15,2 6 6-15,0-5-6 16,4 2 5-16,-2-6-6 15,2 2 2-15,-1-6-2 16,2 3 7-16,3-7 8 16,-2 3-8-16,2-3-7 15,3 2 0-15,-1-4 1 16,2 0-1-16,3 0 0 0,-3 0 5 16,0-11-5-16,-2 0 7 15,-5-3-7-15,1-9 0 16,-5 2 2-16,0-8-2 15,-5-2 1-15,-1-8-1 16,-6-1 7-16,-1-2 6 16,-5-6-4-16,-2 0 4 15,-4-6 13-15,-3 0-10 16,-4-5-7-16,-3-3 2 16,1-6-2-16,-1-6-8 15,3-6-1-15,0-6-5 16,-2 5 5-16,-1-3 2 15,-2 7-1-15,-6 6-1 16,-4 4 0-16,-7 1 15 0,-2 4-15 16,0-2 0-16,-1-2 0 15,0-7 0-15,5-15-1 16,2-28 1-16,-5 4 0 16,-8 9 0-16,-5 14-10 15,-7 22-3-15,-1-9 13 16,-3 0 1-16,0 6 8 15,0 6 1-15,0 6-7 16,0 1 7-16,0 0-2 16,0-2-7-16,-3-1-1 15,-3-2 1-15,-3-4 1 0,0-1-2 16,-2 4 0 0,-5 0 8-16,-1 5-8 0,-2 1-5 15,-3 7 5-15,0-2 0 16,0 2-8-16,-1 0 7 15,-2-6 2-15,2 0 1 16,0-2-2-16,-2 2-1 16,-1 1 0-16,-1 1 1 15,-4 6-2-15,-3 4 2 16,-1 4-6-16,-3 1-1 16,-9 6 5-16,-2-3-8 15,-9 0 9-15,-4-1-6 16,-5 2-4-16,-5-6 9 15,1 1-14-15,0 0 10 16,-3-2 4-16,1 0-11 0,2 2 12 16,-3-2 0-16,-1 2-16 15,-4 0-6-15,0 1-17 16,-2 3 39-16,-2 3-11 16,6 2-1-16,-2 6 13 15,6 4-1-15,2 3-10 16,-1 4 5-16,5 2-1 15,1 2-2-15,1-1 5 16,3 3-11-16,0-5 8 16,1-1 6-16,1-2-1 15,2 2 1-15,4 0 1 16,2-1 6-16,2 6-6 16,1 1-12-16,3 1 11 0,-2 5 0 15,4 2-15-15,4 0 0 16,0 0-35-16,-6 6-12 15,10 8-43-15,7-2-92 16</inkml:trace>
  <inkml:trace contextRef="#ctx0" brushRef="#br0" timeOffset="8383.98">18893 8097 183 0,'0'0'139'0,"0"0"-41"16,0 0-46-1,0 0 27-15,0 0 15 0,0 0 16 16,0 0-45-16,-66-82-5 16,58 68-9-16,-1-1-11 15,0 5-14-15,-2-1-21 16,-2 3 3-16,-1 1 3 15,-1 1-11-15,-7 5-21 16,-1-1 5-16,-11 2 9 16,-10 0 1-16,-12 0-7 15,-8 2 8-15,-9 5 4 16,-8 6 1-16,-2-1 0 16,-4-1 0-16,-6 4 0 15,-18-1-1-15,-20 3 1 16,-21 8-10-16,11-6 10 0,27 0 8 15,32-5-8-15,16-1-7 16,-8 0 7-16,-11 5 0 16,-11 4 0-16,2 6 0 15,3 4-1-15,-2 5 1 16,3 3-1-16,-1 4 1 16,0 1-5-16,5 4 5 15,-5 2 0-15,7 4 0 16,2 2 3-16,2 1-3 15,4 0 1-15,2 0-1 16,8-2 1-16,1 0-1 16,3-2 0-16,0 0 0 15,1 5 0-15,3-1 0 0,5 2-8 16,5 2 8 0,11-2 13-16,3 2-8 0,8 1-5 15,4-4 0-15,-1 4 1 16,5 2-1-16,1-2 0 15,1 7-1-15,1 4 1 16,1 1 0-16,5 3-2 16,3 0 2-16,6 0 2 15,0 3-2-15,0-2-5 16,13 1 5-16,5-3 1 16,3 0 2-16,4-2-3 15,-2 2 0-15,-1 0 0 0,0 3 1 16,3 0-1-1,-1-3 2-15,3 0-2 0,2-3 10 16,7-4-10-16,1 0-4 16,6-2 3-16,1-2 1 15,6 4 0-15,0-5 0 16,4-1 1-16,0 2 2 16,-4 1-3-16,4-3 0 15,0-3 0-15,0 0 0 16,3-7-1-16,-1-6 1 15,4-4 0-15,-2 1 4 16,0-5-4-16,-2 0 1 16,-2-1 5-16,0 0-6 15,0-3 1-15,0-2 0 16,6 0-1-16,2 0 1 0,9-1 9 16,6-4-9-16,0-3 5 15,4-1-5-15,-2-5-1 16,2-2 1-16,-4 0-1 15,2 0 13-15,-4-2-13 16,4 0-2-16,-1-1 1 16,4-4 1-16,5-1-1 15,2-4 1-15,5-2 0 16,-1-2 10-16,-1 2-10 16,-3 0-1-16,-2-2 1 15,-5 2 0-15,0-1 1 16,-1-2-2-16,-1-1 2 15,0 2 5-15,0 1-6 0,0-1-13 16,-1 3 13 0,-4-1 6-16,4 2-5 0,-5-2-2 15,2 0 2-15,1 0 5 16,-4-2-6-16,-1 0-2 16,-3 0 2-16,-3-2 0 15,3 3 0-15,-2-3-1 16,0 0 1-16,0 0 14 15,2 0-14-15,0 0 0 16,1 0 0-16,-4 0 2 16,1 0 11-16,-3 0-13 15,1 0 1-15,-1-3 7 0,1-1-7 16,-1-2-1 0,1-2 6-16,0-1 5 0,0 1 4 15,-4-5-10-15,3 1-3 16,-4 0 11-16,0-1-13 15,-2-4-6-15,1-2 6 16,2 0 3-16,-1-6 3 16,4 0 8-16,2-3-2 15,-2-2 18-15,1 0-21 16,-5 2-9-16,-6 1 0 16,1 1 4-16,-4 0 6 15,-4-1-7-15,0-4 9 16,-3-3 4-16,3-4-7 15,-1-5-8-15,2-1-1 16,1 0 0-16,-3-3 0 0,0-3-13 16,-5-3-18-16,1-1 29 15,-1-4-9-15,1 0 1 16,0-3 10-16,5-1 0 16,0-2-1-16,0-2 1 15,-1-2-6-15,-3 0 5 16,-7 6 1-16,-3 1-13 15,-4 4 13-15,0 0-5 16,0-1 4-16,0-2 1 16,2-4-22-16,-2-5 21 15,0 0-10-15,0-4-6 16,-5 1 11-16,3 4 6 16,0 0-1-16,-2 3-1 0,-3 0-4 15,-2 2 4-15,-4-3-2 16,-6 0-4-16,-5-5 7 15,-3 4 2-15,-2-2 5 16,0 1-6-16,0-1-4 16,0 6 3-16,-7-4 1 15,-10 5-1-15,-3-1-1 16,-7 2 2-16,-4 2 0 16,-3 1 0-16,-3 3-7 15,-6-1 7-15,-1 1 1 16,-4 3-1-16,-2 2 0 15,-2 0 0-15,-4 4 0 0,4 2 0 16,-2-1 0-16,-4 6 1 16,0 1-1-16,-5-4 0 15,-1 5-9-15,-6-1 0 16,1 2 8-16,-2 2 1 16,0 0 0-16,-1-1-1 15,-1 4 1-15,-2-5-1 16,-4 7 1-16,-3-3 0 15,-4 4 0-15,-2 0 0 16,-3 4-12-16,4 0 12 16,4 1 0-16,8 4 6 15,1 3-6-15,3 1-13 16,2 3 12-16,0-1-8 0,-1 0-1 16,-3 0 9-1,0-2 1-15,-5 3-1 0,-2-1 1 16,-1-2-6-16,3 0 6 15,3-1 0-15,4 3 1 16,-1-3 1-16,3 2-2 16,-2-1-3-16,2-2 3 15,-1-2-3-15,1 0 3 16,5 1 0-16,4-2 0 16,6 0-3-16,6 0 4 15,2 4-1-15,7 2 0 16,-1 3 8-16,-3 3-15 15,1 1 7-15,-3 0-1 16,1 3 1-16,-4 1 0 16,2-1 0-16,-1 1-1 0,1-1 7 15,-2 3 1-15,2-2-7 16,-1 3-9-16,0 0 8 16,0 0 1-16,5 0-58 15,-11 3-20-15,13 7-109 16,6-5-106-16</inkml:trace>
  <inkml:trace contextRef="#ctx0" brushRef="#br0" timeOffset="34182.93">4316 5289 929 0,'0'0'153'0,"0"0"-120"15,0 0-11-15,0 0-8 16,0 0 18-16,0 0-20 15,0 0-12-15,0 0 7 16,0 0 0-16,0 0 0 16,0 0 34-16,0 0 15 15,-2 0-14-15,-2 0-31 16,-3 3-11-16,-7 11-24 16,-12 9 4-16,-10 18-32 0,-10 9 20 15,-2 10 31-15,4-4-5 16,11-6-1-16,8-12 7 15,10-9 0-15,8-11-9 16,7-7 9-16,0-2-20 16,0-2 4-16,16 2 15 15,8-5 1-15,10 0 2 16,10-4 5-16,7 0 19 16,7 0-3-16,3-8-3 15,-3-7-14-15,-6 4 4 16,-11 1-10-16,-13 6-49 15,-12 4-71-15,-7 0-12 0,-7 1-28 16,-2 16 33 0,0-4 0-16,-9-2-65 0</inkml:trace>
  <inkml:trace contextRef="#ctx0" brushRef="#br0" timeOffset="34536.37">4352 5288 512 0,'0'0'105'0,"0"0"-77"15,0 0-21-15,0 0 3 16,0 0 7-16,0 0 5 15,0 0 1-15,0 46 25 16,0-4 30-16,3 8-25 16,3 8 18-16,1 8-15 15,-1 2-12-15,1 3 5 16,0-5-33-16,-1-4-6 16,1-6-3-16,2-10-7 15,-2-6 3-15,-1-10-3 16,1-8-8-16,-1-8-11 0,3-11-79 15,1-3-50-15,-6 0-141 16</inkml:trace>
  <inkml:trace contextRef="#ctx0" brushRef="#br0" timeOffset="35129.94">4898 5298 510 0,'0'0'163'15,"0"0"-132"-15,0 0-30 16,0 0 20-16,0 0 30 16,8 134 7-16,0-74 18 15,0 4-14-15,1 0-23 16,1-5 0-16,0-7-23 16,3-8-6-16,1-6-9 15,1-10-1-15,1-6 0 16,2-7-50-16,2-12-18 15,3-3 2-15,-2-6-31 16,2-16-176-16,-5 0 51 16,-5 6 128-16,-4 8 94 0,-2 8 101 15,-1 0-24-15,1 16 86 16,2 8-30-16,2 2-45 16,1 0-49-16,3-6-25 15,2-4-1-15,2-4-11 16,0-7 0-16,4-5-1 15,1 0 8-15,-3-18-9 16,-8-11 1-16,-7-3 3 16,-6 0 13-16,0 2 12 15,-8 8 27-15,-13 6 2 16,-3 8 10-16,-5 6-68 0,-2 2-13 16,0 0-59-1,-2 8 5-15,8 2-93 0,9-5-221 0</inkml:trace>
  <inkml:trace contextRef="#ctx0" brushRef="#br0" timeOffset="35340.74">5439 5815 499 0,'0'0'124'15,"0"0"46"-15,0 0-69 16,65 146-7-16,-42-90-56 15,0 2-19-15,2 3-12 16,-2-3-7-16,-1 1 13 16,-5-2-13-16,-1-4-23 0,-7-6-33 15,-7-16-47 1,-2-13-60-16,0-16-98 0</inkml:trace>
  <inkml:trace contextRef="#ctx0" brushRef="#br0" timeOffset="35592.58">5517 5747 52 0,'0'0'745'0,"0"0"-631"16,0 0-59-16,0 0-38 15,0 0 4-15,0 0 9 16,0 0-14-16,105-5 3 15,-81 18-11-15,-4 1-7 0,-9 3 13 16,-6 6-14-16,-5 3-22 16,-9 4 9-16,-20 0-6 15,-24 0-46-15,6-10-88 16,1-10-159-16</inkml:trace>
  <inkml:trace contextRef="#ctx0" brushRef="#br0" timeOffset="35774.07">5118 5673 973 0,'0'0'167'0,"0"0"-120"16,0 0 3-16,0 0 18 16,0 0-39-16,0 0-28 15,0 0-1-15,105-56-38 16,-90 99-56-16,-5-3-53 15,-6-4-82-15</inkml:trace>
  <inkml:trace contextRef="#ctx0" brushRef="#br0" timeOffset="35935.66">5346 5128 1250 0,'0'0'225'0,"0"0"-224"0,0 0-1 15,0 0-100 1,0 0 51-16,-8 151 23 0,4-60-125 16,-2-5-100-16</inkml:trace>
  <inkml:trace contextRef="#ctx0" brushRef="#br0" timeOffset="36595.69">2730 6010 183 0,'0'0'587'0,"0"0"-519"15,0 0-38-15,0 0-24 16,0 0-5-16,0 0 7 15,0 0-8-15,165-11 23 16,-112 15-22-16,-1 3-1 16,-6-3 0-16,-8 2 12 15,-5-3-12-15,-4 6 0 16,-8-3-52-16,-11-1-198 0</inkml:trace>
  <inkml:trace contextRef="#ctx0" brushRef="#br0" timeOffset="36900.41">2893 5823 884 0,'0'0'114'16,"0"0"-114"-16,0 0-24 15,0 0 1-15,0 0 1 16,0 0 22-16,0 0 16 16,162 40-9-16,-108-25-5 15,-3-2 5-15,-7 5-7 16,-6 4-10-16,-9 6-29 0,-9 6-45 16,-11 7-29-16,-9-2 38 15,0 5 54-15,-13 0 5 16,-18 17-36-16,6-11-33 15,0-6-117-15</inkml:trace>
  <inkml:trace contextRef="#ctx0" brushRef="#br0" timeOffset="37210.91">2797 7056 720 0,'0'0'176'16,"0"0"-138"-16,0 0-21 16,0 0-17-16,0 0 7 15,0 0-4-15,0 0 12 16,114 0 6-16,-72 0-20 15,-2 0 0-15,0 0 7 16,2 0-7-16,0 0 2 16,1-2 1-16,-5-2-4 15,2 3-39-15,-11-1-73 16,-9 2-186-16</inkml:trace>
  <inkml:trace contextRef="#ctx0" brushRef="#br0" timeOffset="37441.33">3048 6872 846 0,'0'0'141'15,"0"0"-109"-15,0 0-32 16,0 0 0-16,0 0-7 16,0 0-2-16,0 0 8 15,96 37 2-15,-65-14 4 16,-2 6-5-16,-6 4 0 15,-6 3 7-15,-7 6-7 16,-8 3-20-16,-2 2-11 16,-4 16-28-16,-15-13-80 15,1-12-230-15</inkml:trace>
  <inkml:trace contextRef="#ctx0" brushRef="#br0" timeOffset="40026.41">4222 6988 914 0,'0'0'91'0,"0"0"-90"16,0 0-1-16,-6 130 0 15,6-77 1-15,6-3 9 16,8-6-8-16,-1-4-1 16,-2-9 6-16,-1-4-1 15,-4-4 3-15,-1-4-9 16,5-5-52-16,2-5-94 15,-3-6-197-15</inkml:trace>
  <inkml:trace contextRef="#ctx0" brushRef="#br0" timeOffset="40497.91">4468 7103 436 0,'0'0'371'0,"0"0"-311"16,0 0-26-16,0 0-16 16,0 0-8-16,0 0-8 15,0 0 8-15,-107 74-10 16,103-52 0-16,2 0 1 16,2 1 20-16,0 2-3 15,0-2-5-15,6 2-12 16,16-1 29-16,5 0-29 15,8-4-1-15,6-4 6 16,3-6-6-16,3-8-5 16,0-2-2-16,-2 0-19 0,-3-18 15 15,-7-5-13-15,-6-4-14 16,-9-1-9-16,-11-1-2 16,-7 4-1-16,-2 3 50 15,0 3 5-15,-8 10 51 16,-1 3 61-16,-1 3-79 15,4 3-12-15,2 0-9 16,-3 11-14-16,3 9-3 16,-1 2-2-16,5 2 2 15,0-2 0-15,0-1 0 16,11-4-1-16,7-5 1 16,2-2-16-16,11-8-27 15,-4-2-61-15,-7 0-123 0</inkml:trace>
  <inkml:trace contextRef="#ctx0" brushRef="#br0" timeOffset="40667.67">4494 7118 963 0,'0'0'187'0,"0"0"-144"15,0 0-15-15,0 0-28 16,0 0-22-16,0 0 19 0,0 0-65 15,143-94-95 1,-107 73-367-16</inkml:trace>
  <inkml:trace contextRef="#ctx0" brushRef="#br0" timeOffset="40797.66">4733 6846 1051 0,'0'0'179'16,"0"0"-179"-16,0 0-7 15,0 0-13-15,22 138-74 16,7-86-90-16,2-10-488 0</inkml:trace>
  <inkml:trace contextRef="#ctx0" brushRef="#br0" timeOffset="41076.78">5159 6832 854 0,'0'0'196'0,"0"0"-161"15,0 0-35-15,0 0 19 16,42 118 39-16,-17-58-10 15,1 7-22-15,1-3-19 16,1-5 9-16,-1-6-16 16,-4-7-2-16,-12 0-93 15,-6-12-92-15,-5-12-510 0</inkml:trace>
  <inkml:trace contextRef="#ctx0" brushRef="#br0" timeOffset="41796.6">5114 7227 887 0,'0'0'132'0,"0"0"-132"15,0 0-9-15,0 0 7 16,112-128-12-16,-73 89-20 16,-5 1-58-16,-7 4-35 15,-9 2-38-15,-12 4 93 16,-6 4 72-16,0 8 46 15,0 6 110-15,0 5-14 0,-2 4-27 16,0 1-57-16,2 0-38 16,0 16-19-16,0 13 10 15,0 13 33-15,4 5-18 16,7 3 13-16,1 0-28 16,-1-3-10-16,-1-6 0 15,0-4 0-15,-1-7-1 16,-3-8-10-16,-2-8-53 15,-1-6 14-15,-3-6-17 16,2-2 5-16,-2 0 16 16,0-12-1-16,5-2-52 0,-1 4 98 15,1 4 32 1,3 4 10-16,3 2-18 0,1 0-5 16,1 2 0-16,0 7-5 15,1-2 14-15,-4-2-23 16,4 0-3-16,-1-4 9 15,1-1-5-15,2 0-5 16,2-11-1-16,-1-7 0 16,-1-4-22-16,-3 3 5 15,-6 8-2-15,0 4 19 16,-5 6 19-16,2 1-6 16,5 0 3-16,0 6 0 15,7 7 14-15,2 1-15 0,-1 1-14 16,6-8 13-16,-3 0-14 15,-1-7-32-15,0 0-36 16,-6-7-60-16,-6-10 51 16,-3 1 74-16,-4 2 3 15,0 3 110-15,0 10 0 16,0 1-57-16,5 0-35 16,1 18-4-16,7 6 30 15,1 0-21-15,3-1-22 16,4-2 12-16,-1-5-13 15,3-9-17-15,8-7-59 16,-10 0-98-16,0-8-415 0</inkml:trace>
  <inkml:trace contextRef="#ctx0" brushRef="#br0" timeOffset="42215.64">6161 7131 456 0,'0'0'144'0,"0"0"-102"16,0 0 16-16,0 0 1 16,0 0 22-16,0 0-16 15,0 0-12-15,-36 11-16 16,21 1 3-16,-1 5 16 15,-2 6-2-15,5 5-34 0,2 3 5 16,2 1-16-16,4-2-8 16,5-4 15-16,0-6-16 15,0-3-17-15,16-13-29 16,4-4-14-16,2 0 13 16,3-17-1-16,-2-10-62 15,-6 4-72-15,-5 5 80 16,-4 6 102-16,-1 8 53 15,-4 4 44-15,5 0-58 16,3 2 40-16,0 12-15 16,5-2-27-16,1 0-22 15,0-4-14-15,-4-5-1 16,-7 0-31-16,-6-3-181 0</inkml:trace>
  <inkml:trace contextRef="#ctx0" brushRef="#br0" timeOffset="42390.17">5901 7030 983 0,'0'0'220'0,"0"0"-181"16,0 0-33-16,0 0-5 16,0 0 0-16,0 0 14 15,0 0-15-15,98 42-88 16,-98-8-77-16,-3-5-331 0</inkml:trace>
  <inkml:trace contextRef="#ctx0" brushRef="#br0" timeOffset="42532.8">5901 7030 1245 0,'-28'-108'235'0,"28"108"-200"15,14-2-35-15,15-1-12 16,12 3 6-16,27 0-101 15,-7 3-171-15,-12 7-450 0</inkml:trace>
  <inkml:trace contextRef="#ctx0" brushRef="#br0" timeOffset="43145.15">7613 6563 720 0,'0'0'212'0,"0"0"-144"16,0 0-50-16,0 0-2 15,0 0-3-15,0 0 34 0,0 0 11 16,-21 123-35-16,13-81 15 15,2-3-13-15,0 1-2 16,1 0-12-16,1 1-5 16,0 1 4-16,-2 4-10 15,4-2 0-15,-3-3 4 16,1-2-4-16,4-12-2 16,-2-10-18-16,2-7-32 15,0-7 3-15,0-3-11 16,0-15-5-16,0-10 10 15,0-6-505-15</inkml:trace>
  <inkml:trace contextRef="#ctx0" brushRef="#br0" timeOffset="43331.84">7634 6681 743 0,'0'0'104'16,"0"0"-27"-16,0 0-17 15,118 104-32-15,-78-66-2 16,-2 0-6-16,-4 1-7 16,-6-1-13-16,-18 6-37 15,-8-10-69-15,-2-8-186 0</inkml:trace>
  <inkml:trace contextRef="#ctx0" brushRef="#br0" timeOffset="43455.03">7518 6923 644 0,'0'0'211'0,"0"0"-185"16,0 0-26-16,0 0 0 15,158-25-2-15,-109 21-221 0</inkml:trace>
  <inkml:trace contextRef="#ctx0" brushRef="#br0" timeOffset="43723.87">8060 6806 857 0,'0'0'168'0,"0"0"-133"16,0 0-15-16,0 0-19 15,0 0 9-15,0 0-10 16,0 0 0-16,-90 90 7 15,82-54 16-15,6-1 11 16,2 1-23-16,0-7-10 16,10-1 2-16,11-6-3 15,8-5-47-15,4-10-21 16,18-7-29-16,-8-2-73 16,-8-11-223-16</inkml:trace>
  <inkml:trace contextRef="#ctx0" brushRef="#br0" timeOffset="44190.93">8295 6850 705 0,'0'0'171'0,"0"0"-121"16,0 0-17-16,0 0 22 15,0 0-26-15,0 0-7 16,0 0 7-16,-50 111-10 15,50-86-5-15,0-5-13 16,8-2-1-16,13-6 0 16,3-6-32-16,2-6 0 0,3 0-7 15,-2-4-48-15,-4-16-50 16,-6 2-61-16,-3 2 15 16,-10 6 183-16,-2 3 157 15,0 7 18-15,-2 0-74 16,3 0-58-16,1 5-5 15,6 7-2-15,0 3-17 16,6-3 6-16,2-1-25 16,2-5-6-16,3-6 6 15,-2 0 0-15,0-6 0 16,-9-13-7-16,-3-6 1 16,-9 0 5-16,0 0-5 15,-3 1 6-15,-18 6 0 16,-3 4 10-16,-3 8 22 0,-4 6-32 15,2 0-14-15,0 3 4 16,2 10 2-16,1 3-44 16,8-5-114-16,7-4-174 0</inkml:trace>
  <inkml:trace contextRef="#ctx0" brushRef="#br0" timeOffset="44715.69">8654 6866 157 0,'0'0'737'16,"0"0"-640"-16,0 0-81 15,0 0 4-15,0 0 3 16,0 0-23-16,40 116 9 0,-22-98-9 16,3-7-19-1,-4-6-5-15,1-5-8 0,-3-2 9 16,3-20-19-16,-5-4-107 15,1 2 25-15,-3 5 76 16,-2 7 48-16,-2 10 31 16,0 2 28-16,-3 0 35 15,1 0-47-15,6 8-18 16,-4 3 7-16,1-3-35 16,1 0 1-16,0-6 19 0,0-2-21 15,0 0-65 1,-3-2-47-16,4-14-126 0,-4-1 109 15,1 2 113 1,1 3-105-16,1 4 121 16,1 8 192-16,0 0-84 0,2 6 16 15,1 12-31 1,3 4 1-16,1 0-42 0,2 0-36 16,-2-6-8-16,1-4-8 15,-3-6-4-15,3-6-5 16,-1 0-30-16,2-3 2 15,4-12 19-15,-1 3-94 16,0 3-76-16,-8 4 93 16,-8 5-68-16,-2-2-96 15,-4 2 259-15,0-10 230 0,0 2-150 16,0-5-80-16</inkml:trace>
  <inkml:trace contextRef="#ctx0" brushRef="#br0" timeOffset="44906.87">9234 6663 707 0,'0'0'149'0,"0"0"-120"16,0 0-21-16,0 0-6 16,0 0-1-16,0 0-1 15,0 0 0-15,-5 86-53 16,5-78-48-16,0-2 0 15,-2-2-31-15,-6 1-134 0</inkml:trace>
  <inkml:trace contextRef="#ctx0" brushRef="#br0" timeOffset="45083.6">9234 6663 464 0,'-23'137'162'15,"23"-109"-41"-15,0 7-5 16,12 11-37-16,-1-2-20 15,-1-3-21-15,4-5-18 16,-3-7-8-16,-2-10-12 16,-2-6-18-16,-7-12-16 15,0-1-17-15,-7-14-50 16,-8-5-403-16</inkml:trace>
  <inkml:trace contextRef="#ctx0" brushRef="#br0" timeOffset="45200.61">9155 6892 730 0,'0'0'111'0,"0"0"-63"16,0 0 0-16,0 0-25 16,156-4 0-16,-102 4-23 15,-11 0-188-15</inkml:trace>
  <inkml:trace contextRef="#ctx0" brushRef="#br0" timeOffset="45716.91">10044 7114 857 0,'0'0'133'16,"0"0"-94"-16,94-103-17 15,-45 55 26-15,5 1 49 16,1-3-38-16,-1 3-29 15,-5 1-28-15,-7 4-2 16,-9 6 0-16,-8 4-14 16,-9 5-15-16,-9 10-15 15,-7 5-28-15,0 12-41 16,-10 0-85-16,-7 0-499 0</inkml:trace>
  <inkml:trace contextRef="#ctx0" brushRef="#br0" timeOffset="46029.43">10277 6703 658 0,'0'0'219'0,"0"0"-131"16,0 0-40-16,0 0-29 15,0 0 4-15,0 0-17 16,0 0 8-16,106-6-1 16,-57 0 6-16,-2-1 7 15,-2-2-4-15,-5 7-21 16,-9 2 10-16,-6 0-11 16,-7 12-1-16,-12 12 1 15,-6 9 1-15,0 7-1 16,-22 3-8-16,-22 22-43 15,3-11-37-15,1-10-168 0</inkml:trace>
  <inkml:trace contextRef="#ctx0" brushRef="#br0" timeOffset="46421.03">10011 7236 553 0,'0'0'279'16,"0"0"-203"-16,0 0-47 16,0 0-16-16,0 0 29 15,0 0-4-15,0 0 9 16,114-11 3-16,-81 11 12 15,5 0-19-15,0 6-24 0,5 5 27 16,5 8-8-16,4-1-2 16,1 2-4-16,1 0-26 15,-6-3 14-15,-2 2-8 16,-9-5-12-16,-10-4 2 16,-12-3-2-16,-6-2-52 15,-4-5-4-15,-5 0 12 16,0 0 12-16,0 0-33 15,-12 0-61-15,-21 0-106 16,2-10-223-16,0-4 235 0</inkml:trace>
  <inkml:trace contextRef="#ctx0" brushRef="#br0" timeOffset="46653.86">10464 7286 728 0,'0'0'134'0,"0"0"-85"0,0 0-21 15,0 0-7 1,0 0 33-16,0 0-24 0,0 0 8 15,93 11-14-15,-59 1 1 16,1 3 10-16,-2-3-24 16,1 5-2-16,-3-1 8 15,-6 0-17-15,-5 2 1 16,-5-2-1-16,-7 0 0 16,-6 2 13-16,-2-2-13 15,-2 0-4-15,-21-2-10 0,-8 3-18 16,-23-1-37-16,8-5-44 15,5-1-101-15</inkml:trace>
  <inkml:trace contextRef="#ctx0" brushRef="#br0" timeOffset="47681.04">11110 5993 927 0,'0'0'130'16,"0"0"-76"-16,0 0-14 15,0 0-30-15,0 0-8 16,0 0-2-16,0 0-1 15,-65 39 1-15,59-5 0 16,3 2 6-16,3 0 4 16,0-4-10-16,14-2 16 15,10-6-14-15,5-6 5 16,3-7-7-16,3-11-8 16,1 0-1-16,1-19-1 0,1-12-25 15,-2-12 15-15,-5-8 5 16,-7-6-8-16,-3 0-19 15,-11 3-36-15,-4 14 78 16,-4 12 88-16,-2 16 6 16,0 12-11-16,0 0-83 15,0 17 7-15,0 14-7 16,0 7 23-16,0 4 16 16,0 1-37-16,2-8-2 15,4-5 2-15,1-8 5 16,-3-5-7-16,1-9-30 0,-2-6-41 15,1-2 36 1,0 0 12-16,5-12 22 0,2-6-15 16,5-1 2-16,-1 10 14 15,5 7 1-15,3 2 25 16,6 10 2-16,2 11-28 16,2 6 9-16,3 1 0 15,-1-6-9-15,-1-5 1 16,-1-6-2-16,-4-11-12 15,-4 0-7-15,-7-6-5 16,-5-16 1-16,-7-5 5 16,-6 0 2-16,0-2-12 15,-10 6 9-15,-6 4 20 16,0 10 67-16,0 6-18 16,3 3-36-16,1 9-12 0,0 13 0 15,3 6 6-15,7 0 1 16,2-2-6-16,0-4 15 15,2-5-17-15,19-4-20 16,18-9-36-16,-1-4-7 16,2 0-208-16</inkml:trace>
  <inkml:trace contextRef="#ctx0" brushRef="#br0" timeOffset="47895.06">12050 6046 816 0,'0'0'154'16,"0"0"-84"-16,0 0-5 16,0 0-42-16,0 0-6 0,0 0-11 15,0 0 10-15,-107 102-7 16,107-78-9-16,0 0 7 16,4-9-7-16,15-2-25 15,6-7-9-15,23-6-33 16,-8-4-31-16,-5-12-259 0</inkml:trace>
  <inkml:trace contextRef="#ctx0" brushRef="#br0" timeOffset="48063.05">12114 5842 838 0,'0'0'205'15,"0"0"-166"-15,0 0-38 0,0 0 28 16,5 121-13-16,6-73-15 15,2 1 11-15,1-5-12 16,-1-6-36-16,5-4-30 16,-5-12-138-16,-3-10-155 0</inkml:trace>
  <inkml:trace contextRef="#ctx0" brushRef="#br0" timeOffset="48262.87">12157 5992 715 0,'0'0'221'16,"0"0"-151"-16,0 0-53 16,0 0-1-16,0 0 17 0,-45 117-26 15,45-90-5 1,7-3-4-16,13-4-18 0,2-8-6 16,7-8-4-16,5-4-41 15,10-12-33-15,-3-12-88 16,-10 0 91-16</inkml:trace>
  <inkml:trace contextRef="#ctx0" brushRef="#br0" timeOffset="48393.88">12373 6039 68 0,'0'0'710'15,"0"0"-616"-15,0 0-45 16,0 0 34-16,0 0-33 16,0 0-19-16,4 107-30 15,9-92-2-15,3-6-21 0,7-9-73 16,-4-4-97-1,-5-12-317-15</inkml:trace>
  <inkml:trace contextRef="#ctx0" brushRef="#br0" timeOffset="48769.29">12373 6039 514 0,'131'47'131'16,"-131"-36"-7"-16,0 2-30 16,0-1-48-16,0-2-10 15,0-4-36-15,5-4-10 16,4-2-52-16,2 0-14 15,2-6 29-15,1-12-103 16,-1-1-117-16,-1 1 267 16,-4 6 73-16,-1 6-11 15,-3 6 5-15,-2 0 4 0,2 5 13 16,2 11 49 0,-2 4-57-16,5 1-17 0,1 2-57 15,2 1 14-15,1 2 8 16,5 6-16-16,0 4 5 15,0 9 11-15,4 2 1 16,0 6 18-16,-3-5-11 16,1-7-15-16,-7-8-16 15,-7-11 5-15,-6-12 4 16,0-6 68-16,-13-4 15 16,-18 0-48-16,-7-10-45 15,-5-12-15-15,-4-10-15 16,-19-32-76-16,11 6-43 0,3-3-339 15</inkml:trace>
  <inkml:trace contextRef="#ctx0" brushRef="#br0" timeOffset="48908.89">12348 5886 1041 0,'0'0'161'0,"0"0"-161"16,0 0-39-16,0 0-15 15,0 0-50-15,137 48-221 0</inkml:trace>
  <inkml:trace contextRef="#ctx0" brushRef="#br0" timeOffset="49176.04">12843 5891 700 0,'0'0'307'0,"0"0"-218"15,0 0-37-15,0 0-39 16,0 0-7-16,0 0-6 16,0 0-6-16,-96 87-15 15,96-68 3-15,16 0 4 16,4-3 7-16,0 2 7 16,-3-2 0-16,-1 2 9 15,-3 0-9-15,-3-3 0 0,-6 2-1 16,-4-5 1-16,0-2 5 15,0 0-5-15,-16-10-36 16,1 0-62-16,3 0-282 16</inkml:trace>
  <inkml:trace contextRef="#ctx0" brushRef="#br0" timeOffset="49432.06">13203 5729 985 0,'0'0'224'16,"0"0"-199"-16,0 0-12 0,0 0-13 16,0 0 48-16,22 130-14 15,-20-76-10-15,0 0-22 16,0-4-2-16,-2-7-36 15,0-13-48-15,0-14-7 16,-6-16-67-16,-8 0-34 16,-5-20-602-16</inkml:trace>
  <inkml:trace contextRef="#ctx0" brushRef="#br0" timeOffset="49577.76">13296 5789 654 0,'0'0'165'0,"0"0"-32"15,0 0-57-15,0 0-1 0,135 96-38 16,-99-62-16-16,-3 0-9 16,-4 8-12-16,-9-8-95 15,-13-7-202-15</inkml:trace>
  <inkml:trace contextRef="#ctx0" brushRef="#br0" timeOffset="49685.46">13385 6007 803 0,'0'0'165'16,"0"0"-129"-16,0 0-36 16,133-29-12-16,-93 21-220 0</inkml:trace>
  <inkml:trace contextRef="#ctx0" brushRef="#br0" timeOffset="49959.46">13801 5857 348 0,'0'0'329'16,"0"0"-285"-16,0 0-34 16,0 0 7-16,0 0 21 15,0 0 12-15,0 0 2 16,-113 65-14-16,108-46 24 15,5 1-3-15,0 0-11 16,2 1-19-16,18-3-21 0,5-3 5 16,4-3-13-1,25-9-52-15,-8-3-47 0,-6 0-241 0</inkml:trace>
  <inkml:trace contextRef="#ctx0" brushRef="#br0" timeOffset="50173.88">14046 5823 715 0,'0'0'210'0,"0"0"-155"16,0 0-2-16,0 0-18 16,0 0-19-16,0 0 0 0,0 0-3 15,-73 105-13 1,73-81 8-16,6-4-8 0,13-4-28 15,4-7 12-15,16-9-47 16,-6 0-56-16,-1 0-211 0</inkml:trace>
  <inkml:trace contextRef="#ctx0" brushRef="#br0" timeOffset="51059.64">11713 7313 795 0,'0'0'133'0,"0"0"-94"16,0 0-8-16,0 0 1 15,0 0-1-15,-117-34-20 16,88 34-11-16,-5 0 1 16,-2 9 16-16,3 12-15 15,1 5-2-15,9 4 2 16,4 2 9-16,13 0 8 15,6 2-19-15,4 0 0 0,27 1 0 16,14-1 0-16,8-4-7 16,5-4 7-16,0-2 0 15,-9-4 9-15,-8-4-9 16,-14-4 0-16,-15-3 1 16,-9-6 0-16,-3 2 12 15,-9 0 33-15,-16-1-28 16,-2 2 0-16,1 0-18 15,6-2-6-15,4-2-3 16,10-2-10-16,6 0-34 0,0-14-54 16,15-6-189-16</inkml:trace>
  <inkml:trace contextRef="#ctx0" brushRef="#br0" timeOffset="51405.91">11941 7461 720 0,'0'0'207'16,"0"0"-95"-16,0 0-31 16,0 0-37-16,0 0-18 15,0 0-20-15,0 0-5 16,-85 55 25-16,68-33-13 16,0-3-6-16,5-1 6 15,2-5-13-15,8-4-22 16,2-4-47-16,0-5-38 0,0 0 0 15,4-5 14 1,10-9 25-16,1-2 6 0,-1 5 62 16,-1 5 35-16,-1 6 37 15,1 0 26-15,0 6-18 16,3 13-40-16,1 6-11 16,-1 1 9-16,2-2-25 15,0-6-2-15,-2-4-11 16,1-8-66-16,6-6-51 15,-5-18-60-15,-5-3-92 0</inkml:trace>
  <inkml:trace contextRef="#ctx0" brushRef="#br0" timeOffset="52019.98">12099 7488 689 0,'0'0'170'0,"0"0"-80"16,0 0-5-16,0 0-44 15,0 0 5-15,0 0-35 16,0 0 22-16,85 118-33 15,-72-100 0-15,-1-9-1 16,-4-6-35-16,1-3-6 16,-1-4 20-16,0-17 8 15,-2-4-6-15,1-1-18 16,-1 1 6-16,-1 7 32 16,0 11 23-16,-2 3 0 15,0 4 10-15,4 0-15 16,-1 7 22-16,3 9-18 15,5 1-8-15,-3-2-5 0,3-1-2 16,1-6-1-16,-1-1-6 16,-1-7-36-16,1 0 8 15,1-8-5-15,1-8 3 16,-3-3-8 0,0 7 24-16,-2 5 13 0,-4 4 2 15,-3 3-1-15,0 0 36 16,1 0-22-16,2 3-2 15,0 2 10-15,3 0-22 16,2-4 7-16,1-1-2 16,3 0-5-16,-1-1-1 15,4-9-9-15,-9-1 8 16,-1 5-7-16,-3 6 9 0,-2 0-2 16,-2 13 2-1,4 16 36-15,5 14 41 0,4 7-16 16,3 8-18-16,3 2-17 15,-3 0-8-15,-3-2-16 16,-6-5-4-16,-5-7 9 16,-4-10-23-16,0-8-10 15,-17-10 2-15,-8-10 24 16,-6-5 7-16,-2-3 6 16,-1-7 2-16,3-13-14 15,0-3-1-15,4-8-7 16,-4-21-90-16,4 5-58 15,2 2-515-15</inkml:trace>
  <inkml:trace contextRef="#ctx0" brushRef="#br0" timeOffset="52158.94">12299 7372 975 0,'0'0'217'15,"0"0"-167"-15,0 0-50 16,0 0-8-16,0 0-44 15,0 0-106-15,0 0-229 0</inkml:trace>
  <inkml:trace contextRef="#ctx0" brushRef="#br0" timeOffset="52763.03">13092 7149 605 0,'0'0'267'0,"0"0"-160"15,0 0 11-15,0 0-19 16,0 0-60-16,0 0-32 15,0 0 9-15,-52 134 48 16,38-70-24-16,1 0-24 16,1-6-3-16,1-5 2 15,7-14-15-15,2-12-42 16,2-13-67-16,0-12 6 16,0-2-21-16,0-25 63 15,0-15-89-15,2-11 21 16,2-8 47-16,1 2 29 15,3-2-73-15,4 11 126 0,5 10 110 16,6 14 14-16,4 18 12 16,6 6 18-16,2 10-50 15,5 19-40-15,1 10-32 16,-3 5 11-16,-1-2-33 16,-5-2-10-16,-3-2 1 15,-9-3-1-15,-19 4-73 16,-1-6-47-16,-3-10-135 0</inkml:trace>
  <inkml:trace contextRef="#ctx0" brushRef="#br0" timeOffset="52878.33">13179 7436 772 0,'0'0'190'0,"0"0"-154"16,0 0-27-16,0 0-9 15,143-41-48-15,-107 35-325 0</inkml:trace>
  <inkml:trace contextRef="#ctx0" brushRef="#br0" timeOffset="53101.89">13547 7307 515 0,'0'0'374'0,"0"0"-255"0,0 0-63 16,0 0-17-16,0 0-14 15,0 0-2-15,0 0 11 16,-106 96-10-16,103-66-8 16,3-2-8-16,0-4-8 15,18-3-1-15,9-8-51 16,24-10-27-16,-9-3-121 16,-2 0-527-16</inkml:trace>
  <inkml:trace contextRef="#ctx0" brushRef="#br0" timeOffset="53329.8">13794 7292 1011 0,'0'0'204'16,"0"0"-153"-16,0 0-36 16,0 0-5-16,0 0 5 15,0 0-14-15,-95 113 24 16,95-83-15-16,0-4-4 15,15-4-5-15,7-8-1 16,7-5-9-16,3-8-4 16,3-1-34-16,12-4-36 15,-9-10-73-15,-9 0-353 0</inkml:trace>
  <inkml:trace contextRef="#ctx0" brushRef="#br0" timeOffset="59158.87">19296 12886 859 0,'0'0'133'0,"0"0"-101"16,0 0-24-16,0 0-7 15,0 0-2-15,0 0 2 0,-29-30 17 16,21 24 9-1,0-1 7-15,-3 0 34 0,-5 0-23 16,-3-1 4-16,-2 2-26 16,-4 2-16-16,-4 1 6 15,-6 1-13-15,-3 2-10 16,-2 0 10-16,0 0 11 16,4 0-10-16,3 0 0 15,6 0 0-15,0 0 2 16,3 8-3-16,-2 7-11 15,-3 6 11-15,-3 5 2 16,1 6-2-16,2 1 0 16,2 8 0-16,7 1 0 15,3 4-10-15,5 6 8 16,8 6 2-16,-1 6 0 0,5 4-4 16,0 7 4-16,0-3 0 15,0 0 19-15,7-1-19 16,4-5 1-16,5-4 20 15,4-2-13-15,9-3 2 16,4-4 4-16,5-3-5 16,2-6 6-16,2 1-15 15,1-6 0-15,-1 2 0 16,1-5 0-16,1-2 1 16,3-4-1-16,0-4 2 15,5-7 9-15,1-8-11 16,-3-5 0-16,2-4 4 0,-3-2-4 15,-3 0 1-15,0 0 0 16,-5-8-1-16,1-6 6 16,5-4-12-16,2-3 12 15,3-2-8-15,-3-5 2 16,0 2-1-16,-2 0 0 16,-7-2 1-16,-3 2 7 15,-6 0-7-15,-4-5 0 16,-2 1 4-16,-2-4-3 15,-4-4 0-15,-1 0 0 16,1-4-1-16,-7-1 8 16,-1 0-8-16,-3-1 0 15,-4 1 8-15,-4-1-2 0,0 4-6 16,0-6 23-16,-4 2 2 16,-15-4-5-16,-3 0 9 15,-3-2-29-15,-3-3 10 16,-3 1-10-16,-6 1-1 15,1-6 1-15,-1 3 12 16,0 0-6-16,-4 4-6 16,1 4 0-16,-2 6 12 15,-7 5-7-15,0 5-5 16,-7 4 0-16,0 6 0 16,-2 7 0-16,-4 4-6 15,-2 9-27-15,-3 0-22 16,0 0-9-16,3 21-36 0,-24 18-12 15,17-1-80 1,6-3-374-16</inkml:trace>
  <inkml:trace contextRef="#ctx0" brushRef="#br0" timeOffset="64047.92">19365 6990 385 0,'0'0'78'16,"0"0"5"-16,0 0 4 15,0 0 50-15,0 0-59 16,0 0-14-16,0 0 1 16,-23-54-36-16,21 50 20 15,-2 0-25-15,-5-1-5 16,-3 4 6-16,-1-4-24 16,-5 4 4-16,-1 1 2 15,-2-3-6-15,1 3 6 16,-2 0-7-16,0 0 0 0,-1 0 21 15,-1 0-21-15,0 0 0 16,-3 0 0-16,-2 0 0 16,-2 0 9-16,-7 9-9 15,-3 1-4-15,-1 4 4 16,-5 1 0-16,1 4 0 16,-4-2 0-16,6-3 2 15,-1-1-1-15,8-3-1 16,1-2 1-16,7-1 4 15,2-2-5-15,5 1-1 16,0 0 0-16,2 5 1 16,-3 0 0-16,-1 4 0 0,-3 0 0 15,1 3 0 1,-6 3 0-16,-1-1-1 0,0 0 0 16,-1 0 1-16,2-2 0 15,9-4 0-15,2-5 0 16,8 2 1-16,1-3-1 15,2 0-7-15,3 2 6 16,-2 2 0-16,0 5 0 16,0 0 0-16,-2 3 1 15,0 1-1-15,0 2 1 16,1 0-1-16,2-2 0 16,3 2 1-16,0-2 1 0,4 5-1 15,-1 1 1 1,0 1 4-16,-1 2-5 0,3-1-8 15,0 1 8-15,0 1 1 16,0-1 0-16,0 0-1 16,0-2 2-16,0-2 3 15,3 2-3-15,5 0-2 16,1 1 1-16,3-1 0 16,1 1 0-16,-3 0-1 15,6-1 2-15,0 0-1 16,2-2-1-16,0-1 0 15,0 2 0-15,2-1 9 16,-3-2-7-16,1-1-2 16,-3 0 1-16,-1-3-10 15,1 0 9-15,1-1 0 0,-1 1 0 16,4-2 0-16,3 4 0 16,5-3 10-16,2 6-4 15,2-1 7-15,1 0-12 16,-1 0 7-16,-5 0-8 15,-3-4 0-15,3-1 0 16,-3 0 0-16,-2-1 0 16,6 0 0-16,-2-2 5 15,4 0-5-15,-2 0 0 16,-1 0 0-16,1-4 0 16,0 0 0-16,-3-2 8 15,1-2-15-15,2 2 7 16,-1-1 0-16,3 0 0 0,5 2 3 15,-1-1-3-15,0-1-7 16,1 2 7-16,1-1 16 16,-1-2-16-16,-3 0-2 15,0 0 2-15,-2 0 0 16,-2 0-1-16,-2 0-6 16,-3-2-21-16,0 0 26 15,-2 0 1-15,3-2-8 16,-4 3 9-16,4-6 6 15,-3 0-6-15,3 2-2 16,-1-3 2-16,2 2-6 16,1-2 6-16,-3 0-2 15,0 0 1-15,-2 0-1 0,-2 0 1 16,-3 0 1 0,1 0 0-16,-3 0 3 0,3 0-3 15,0 0-9-15,2 0 9 16,-2 0 6-16,3 0-6 15,-1-2-1-15,2-3 1 16,-2-2 5-16,-3-1-5 16,1 2-1-16,-5 0 1 15,2 0 1-15,1-3-1 16,-1 2 7-16,1-5-7 16,0-2 25-16,5-3-24 15,-2 2 0-15,2-2 10 16,-4 2-5-16,3-2-5 15,-5-1-1-15,1 0 1 0,-1-1 15 16,-1-3-15-16,-4-5-1 16,3 1 17-16,-1-5 13 15,-4 2-15-15,3-3-15 16,3-2 6-16,-4 0 6 16,5-1-12-16,-1-2-6 15,1 0 6-15,-2 1 1 16,-4 0-1-16,0 0 0 15,-5 4 1-15,-2 4 34 16,0 1-28-16,0 0-1 16,0 1 9-16,0-1-7 15,0 0-8-15,0-2 0 16,0-1 1-16,0-1 1 0,-2-5-2 16,-7-2-4-16,-3-1 4 15,3-1 1-15,-1 0 0 16,2 2 13-16,0 3-13 15,3 3 6-15,1 5-6 16,2 0-1-16,0 8 7 16,0 1 1-16,-4 2-7 15,1-1-2-15,2 1 3 16,-6 1-5-16,-1-6 3 16,2-1 0-16,-5-4 12 15,-3-4-12-15,-4-3 0 16,-2-1 0-16,-5-2 2 15,-2 0 9-15,0 0-11 0,-2 3 0 16,-1 0 0-16,6 3 7 16,-1 4-7-16,5 2 0 15,2 4 7-15,-1 3-4 16,4 4-3-16,-5 3-1 16,-5 2-1-16,-4 2-6 15,-3-1 2-15,1 4-3 16,0-1 13-16,1-2-4 15,3 2 0-15,2-2 0 16,1 0 9-16,-3 0-9 16,0 2-8-16,2-2 8 15,1 4 0-15,5-2 6 0,5 1-6 16,8 0 1 0,1 0-4-16,3 3 11 0,4-2-8 15,0 2 0-15,0-1-12 16,0 1-18-16,0 0-48 15,0 0-44-15,-2 6-33 16,0 12 47-16,-4-2-134 0</inkml:trace>
  <inkml:trace contextRef="#ctx0" brushRef="#br0" timeOffset="67838.89">18035 8247 202 0,'0'0'234'0,"0"0"-156"16,0 0 11-16,0 0-47 15,0 0 4-15,0 0-7 16,-2 0 3-16,-1 0 55 16,0 0-29-16,1 0-22 0,0-2-17 15,0 0-15-15,2 2 18 16,0 0-17-16,0 0-14 16,0 0 12-16,0 0-13 15,0 0-8-15,0 0 7 16,0 0 1-16,0 0-1 15,14 0-4-15,1 0 5 16,5 0 22-16,5 0-21 16,2 0 3-16,4 2-4 15,5 2 0-15,1 0 2 16,3 0-2-16,-2 1 0 16,0-4 3-16,0 2-3 15,-5-1 0-15,-2-2 1 0,-2 0 5 16,-2 0-6-16,-2 0 0 15,-1 0 1-15,-4-2 10 16,3-1-7-16,-4 0-3 16,4 0-1-16,-1-1 1 15,1 2 14-15,-2 0-15 16,2 0-3-16,-5 0 3 16,-7 2 1-16,-2 0-1 15,-5 0 0-15,-4 0 2 16,0 0 1-16,0 0-3 15,0 0 6-15,0 0-6 16,0 0 0-16,0 0-1 16,3 0 0-16,-1 0-25 15,3-2-16-15,1-2-30 0,0-2-103 16,1-3-404-16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12T02:44:15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14438 6649 644 0,'0'0'159'0,"0"0"-88"15,0 0-16-15,0 0-12 16,0 0 54-16,0 0-45 0,0-44-10 16,0 42 16-16,0 2-9 15,0 0 22-15,0 0-52 16,0 0 23-16,0-2 16 16,0 0-26-16,0-2-9 15,-2-2-23-15,-6 1 9 16,-2-4-19-16,-3 1 10 15,-1 0-22-15,-3 2-1 16,-1 1 1-16,-4 4 7 16,-5 1 5-16,-2 0-9 15,-2 0 19-15,0 16-10 16,2 10-8-16,2 8 10 0,4 6 2 16,8 6 5-16,6 1-6 15,9-1 4-15,0-2-6 16,16-4 4-16,9-4-23 15,4-4 19-15,4-6 1 16,2-6 6-16,3-9-9 16,4-4 8-16,3-7 2 15,-3 0 1-15,3-18-1 16,-5-8 0-16,0-6-7 16,-2-7 7-16,-2-12-25 15,-3-8 2-15,-2-6 10 16,-4-8-22-16,-5 2-21 15,-6 0 11-15,-10 6-25 16,-3 9 26-16,-3 11 14 16,0 9 31-16,-13 17 0 0,-6 7 24 15,2 8-9-15,-1 4-5 16,0 0-10-16,0 27 1 16,0 11-1-16,3 13 0 15,3 14 7-15,4 7 31 16,8 6 8-16,0-1-16 15,0-4-1-15,11-2 4 16,7-9-21-16,6-4-11 16,3-9 15-16,2-12-16 15,6-10-29-15,1-11-21 16,22-16-49-16,-9-17-42 16,-7-9-469-16</inkml:trace>
  <inkml:trace contextRef="#ctx0" brushRef="#br0" timeOffset="280.6">15091 6634 611 0,'0'0'153'15,"0"0"-100"-15,0 0-27 16,0 0 2-16,0 0-4 15,-116 55 7-15,94-19-20 16,4 6 4-16,3-2 25 0,5 0-20 16,8-5-19-1,2-7-1-15,0-8 3 16,5-6-9-16,15-10-7 0,7-4-31 16,4-10 13-16,11-40-35 15,-6 4-142-15,-7 1-137 0</inkml:trace>
  <inkml:trace contextRef="#ctx0" brushRef="#br0" timeOffset="380.01">15091 6634 372 0,'40'88'183'0,"-40"-72"-118"16,0 9 16-16,0 5-22 15,7 5-34-15,6-2 8 16,5-2-33-16,20-7-19 16,-2-8-86-16,-3-10-100 0</inkml:trace>
  <inkml:trace contextRef="#ctx0" brushRef="#br0" timeOffset="728.09">15442 6611 622 0,'0'0'182'16,"0"0"-125"-16,0 0-21 15,0 0-26-15,0 0-4 16,0 0-6-16,0 0 8 16,-99 118-8-16,99-95 0 15,0-3-5-15,18 0 5 0,7-2-6 16,-2 0 4-16,4 0 2 16,-4-1 0-16,-7 2 0 15,-10-3 0-15,-4-3 2 16,-2-2 24-16,-4-1 0 15,-16-6 13-15,-5-4-32 16,-2 0-7-16,3-2-27 16,4-15-49-16,9-12-51 15,6 1-85-15,5 2-112 0</inkml:trace>
  <inkml:trace contextRef="#ctx0" brushRef="#br0" timeOffset="1065.32">15760 6613 660 0,'0'0'178'0,"0"0"-126"15,0 0-3-15,0 0-24 16,0 0-24-16,0 0 0 15,0 0-1-15,-79 109 0 16,82-86-5-16,15-1-5 16,4 0 10-16,5 2 1 0,1-1-1 15,1 0 1 1,-4-2 0-16,-5 2 11 0,-7-3-12 16,-5 1 0-16,-8-2 0 15,0 2 24-15,-10-2-2 16,-11-6-22-16,-6-3-10 15,-10-10-15-15,9 0-86 16,3-6-305-16</inkml:trace>
  <inkml:trace contextRef="#ctx0" brushRef="#br0" timeOffset="2664.56">17322 6232 803 0,'0'0'162'16,"0"0"-99"-16,0 0 20 15,0 0 24-15,0 0-62 16,0 0-45-16,0 0-4 15,-29 62 4-15,13 7 26 0,-1 10 12 16,-4 7 14-16,3-5-46 16,3-5 1-16,1-12-7 15,7-6 0-15,3-11 0 16,2-11 0-16,2-10-46 16,0-12-16-16,0-10-37 15,0-4 5-15,0-30 33 16,0-11-69-16,0-5-374 0</inkml:trace>
  <inkml:trace contextRef="#ctx0" brushRef="#br0" timeOffset="2852.07">17393 6292 601 0,'0'0'114'0,"0"0"-52"15,0 0 44-15,46 111-34 16,-28-57-30-16,1 2-26 15,0-2-16-15,2-6 21 16,-1-4-21-16,-3-8-40 16,-10 0-60-16,-5-10-89 15,-2-8-162-15</inkml:trace>
  <inkml:trace contextRef="#ctx0" brushRef="#br0" timeOffset="2996.79">17288 6659 552 0,'0'0'219'0,"0"0"-184"16,0 0-35-16,0 0 13 16,0 0-11-16,0 0-2 15,153-62-1-15,-83 60-104 16,-12-1-3-16,-7 3-165 0</inkml:trace>
  <inkml:trace contextRef="#ctx0" brushRef="#br0" timeOffset="3247.03">17975 6531 515 0,'0'0'134'0,"0"0"-33"16,0 0-17-16,0 0 17 16,0 0-24-16,0 0-37 15,0 0 14-15,-77-22-25 16,56 26-19-16,0 14-1 15,1 4-9-15,5 4 0 16,3 2 0-16,10 0-4 16,2 0 3-16,2-6-6 15,21-2-21-15,6-8 1 16,24-12-23-16,-8 0-33 16,-3-1-131-16</inkml:trace>
  <inkml:trace contextRef="#ctx0" brushRef="#br0" timeOffset="3594.03">18335 6422 401 0,'0'0'188'16,"0"0"-125"-16,0 0-12 15,0 0 4-15,0 0-21 16,0 0-28-16,0 0 23 16,-63 26-16-16,53-9 4 15,-1-1 12-15,1 4 0 16,4 0-9-16,2 1-14 0,1 4 3 16,3-3 5-16,0 0-8 15,0 1-6-15,11-6 0 16,7-1 0-16,5-8-10 15,1-4-8-15,5-4-19 16,0 0 19-16,2-16-70 16,5-11-84-16,-8 6-62 15,-5 1-155-15</inkml:trace>
  <inkml:trace contextRef="#ctx0" brushRef="#br0" timeOffset="3886.93">18576 6505 221 0,'0'0'146'0,"0"0"-22"16,0 0-20 0,0 0-35-16,0 0-7 0,0 0-35 15,14 108-2-15,-1-92-14 16,3-6-9-16,3-6 18 16,4-4-11-16,1 0-9 15,3-9 13-15,0-12-13 16,-10-1-9-16,-3-2 7 15,-14 2 2-15,0-2 19 16,-9 4 33-16,-18 0 0 16,-9 7-17-16,1 6-24 15,-5 7-11-15,0 0 0 16,1 18-19-16,6 6 2 16,2 8-51-16,8-4-75 0,10-10-174 15</inkml:trace>
  <inkml:trace contextRef="#ctx0" brushRef="#br0" timeOffset="4500.93">18881 6485 751 0,'0'0'130'16,"0"0"-102"-16,0 0-27 15,0 0 22-15,23 112-1 16,-13-87-15-16,4-8 3 16,-3-7-10-16,3-4 8 0,-1-6-8 15,5 0-1 1,2-16-7-16,4-8-15 0,-1-5-53 16,-4 4-64-16,-5 3-10 15,-3 11 83-15,-6 4 67 16,-1 7 23-16,-1 0 28 15,-1 0 77-15,0 14-37 16,2 2-20-16,3-2-52 16,1 0-6-16,6-7-13 15,-1-2-26-15,8-5-23 16,1 0-34-16,0-16-2 16,-2-4-49-16,-5 1-51 15,-5 8-12-15,-6 5 197 0,-4 6 203 16,0 0-44-16,0 6-71 15,-2 10 16-15,-2 0-3 16,2-4-59-16,2-2-20 16,0-5-22-16,0-4-1 15,0-1 0-15,0 0-22 16,0 0 22-16,4-7 1 16,5-6 0-16,-3 3 6 15,0 2-6-15,2 6 0 16,-4 2 0-16,3 0 9 15,-1 0-9-15,-2 3 16 16,4 8-16-16,-2-5 14 16,0 0-14-16,4-2-2 0,-1-4-11 15,0 0 13-15,-1 0-87 16,4 0 25-16,-5 0-114 16,-3-6 18-16</inkml:trace>
  <inkml:trace contextRef="#ctx0" brushRef="#br0" timeOffset="4780.74">19344 6159 355 0,'0'0'71'0,"0"0"-70"15,0 0 0 1,0 0 26-16,0 0 52 0,0 0 61 15,0 0-21 1,23 144-25-16,-14-99-24 0,0 1-33 16,2 1 10-16,-2-7-15 15,-1-2-13-15,2-6-18 16,-6-4-1-16,0-8-13 16,1-4-55-16,-5-8-33 15,0-8-47-15,0 0 3 16,-7-1-366-16</inkml:trace>
  <inkml:trace contextRef="#ctx0" brushRef="#br0" timeOffset="5749.71">19380 6413 682 0,'0'0'169'15,"0"0"-147"-15,0 0-1 16,0 0-13-16,0 0 6 16,0 0 5-16,0 0-12 15,105 0 4-15,-80 0-11 16,6 0-17-16,-7 0-71 16,-4 0-322-16</inkml:trace>
  <inkml:trace contextRef="#ctx0" brushRef="#br0" timeOffset="5959.81">19761 6528 709 0,'0'0'164'16,"0"0"-155"-16,0 0 7 15,0 0 30-15,0 0-16 16,0 0-18-16,0 0-12 16,127-30-71-16,-102 21-127 0</inkml:trace>
  <inkml:trace contextRef="#ctx0" brushRef="#br0" timeOffset="6440.34">20336 6173 209 0,'0'0'843'0,"0"0"-799"15,0 0-27-15,0 0 16 16,0 0-11-16,-7 130 11 15,7-97-21-15,5 1-7 16,2-6-5-16,-3-4-1 16,1-7-8-16,-3-8-50 0,-2-4 1 15,0-5 38-15,0-3 19 16,-5-16-61-16,-11-14 15 16,1-6 11-16,-1-6 3 15,5-3-39-15,3 2 50 16,2 8 22-16,6 9 43 15,0 10 21-15,0 8-16 16,0 10-48-16,4 1 17 16,11 0-17-16,9 10 8 15,10 12 39-15,3 6 33 16,3 4-35-16,3 1-15 0,-8-2-28 16,-1 0 25-16,-9-8-15 15,-5-1-11-15,-5-8-1 16,-4-4-5-16,-1-7-46 15,7-3-44-15,-1-13-14 16,-1-7-38-16</inkml:trace>
  <inkml:trace contextRef="#ctx0" brushRef="#br0" timeOffset="6613.85">20655 5988 842 0,'0'0'182'0,"0"0"-147"15,0 0 33-15,-20 116-9 16,20-67 5-16,0 2-48 16,0-1-16-16,16-1-27 0,-1-5-73 15,7 0-36 1,-4-13-122-16,-2-9-441 0</inkml:trace>
  <inkml:trace contextRef="#ctx0" brushRef="#br0" timeOffset="7061.02">20975 6284 345 0,'0'0'343'16,"0"0"-233"-16,0 0-9 0,0 0-16 15,0 0 22-15,0 0-50 16,0 0-18-16,-81-34-20 15,65 34 27 1,-3 3-37-16,-2 10-9 0,0 7 19 16,1 3 3-16,3 2 5 15,3 0-27-15,5-3 0 16,7-3 5-16,2-2-5 16,0-7-42-16,13-5-15 15,9-5 12-15,5 0 15 16,2-7-29-16,-2-18-40 15,-2-1-45-15,-10 2-73 16,-3 2 206-16,-8 10 11 16,-2 5 78-16,-2 7 47 15,0 0-48-15,0 0-43 0,0 13-13 16,0 7 12-16,0 2-14 16,7 0-12-16,3-4-6 15,7-1-1-15,2-7 0 16,1-9-33-16,3-1-12 15,4-14-30-15,-6-12-65 16,-5-2-75-16</inkml:trace>
  <inkml:trace contextRef="#ctx0" brushRef="#br0" timeOffset="7103.02">20975 6284 230 0</inkml:trace>
  <inkml:trace contextRef="#ctx0" brushRef="#br0" timeOffset="7776.02">20975 6284 230 0,'135'-31'272'0,"-135"31"-149"0,0 0-64 0,0 1-8 0,0 9 22 15,0 2-21 1,0 0-10-16,0-2-23 0,0 1-6 15,0-4-13-15,0-3 0 16,0-2-8-16,0-2 7 16,0 0 1-16,0 0-1 15,0 0-13-15,0-2-3 16,0-4 17-16,0 3 0 16,0 2 1-16,0 1 20 15,0 0-8-15,0 0-13 16,0 0 0-16,0 0 0 15,0 0 0-15,0 0-2 16,0 0 4-16,0 0 5 16,-6 17-1-16,0 4 20 0,-1 3-5 15,3-2-9-15,2-2-12 16,0-5 2-16,0-9-2 16,2-2 24-16,0-4 40 15,0 0 34-15,0 0-8 16,-2-10-67-16,-2-5-23 15,2-5-10-15,2-2-16 16,0-2 9-16,0 0-34 16,0 3 9-16,6 0 0 15,6 5-1-15,4 4 18 16,-3 2 12-16,3 6 9 16,-2 2 3-16,-2 2 2 15,2 0-1-15,1 0 13 0,2 15 7 16,-2 0-4-16,3 3-15 15,-5 0 0-15,-1-4 15 16,-6-2-11-16,-2-4-5 16,-1-2-1-16,-1-3 1 15,-2-3 10-15,0 0-10 16,4 0 1-16,2-9-2 16,8-11-15-16,7 0-20 15,0 0 3-15,2 3 29 16,-1 10-2-16,-4 3 6 15,-4 4 0-15,-4 0 11 16,-1 4 10-16,-1 12 10 16,-4 5 10-16,-2-3-25 0,0 1 1 15,1-3-17 1,1-1-10-16,-2-6-25 0,0-3-26 16,2-2-50-16,8-4-106 15,1 0-135-15,-1 0 0 0</inkml:trace>
  <inkml:trace contextRef="#ctx0" brushRef="#br0" timeOffset="8083.31">21640 6332 728 0,'0'0'171'15,"0"0"-141"-15,0 0 18 16,0 0-14-16,0 0-15 15,0 0-7-15,0 0-11 0,0 0 0 16,89-54 12-16,-89 37-6 16,0 4-7-16,-7-3-12 15,-13 6 12-15,0 2 19 16,-5 8 0-16,3 0-3 16,2 3 7-16,0 20-6 15,7 3 43-15,4 2-30 16,9 0-23-16,0 0-6 15,13-1 13-15,14-6-14 16,6-2-7-16,21-4-68 16,-10-5-51-16,-4-5-138 0</inkml:trace>
  <inkml:trace contextRef="#ctx0" brushRef="#br0" timeOffset="9253.54">17297 7171 61 0,'0'0'405'0,"0"0"-266"16,0 0-1-16,0 0-34 0,0 0-32 16,0 0-34-1,0 0-21-15,-14-39 19 0,12 39-12 16,0 0-7-16,-2 0 0 15,-3 6-17-15,-5 20 0 16,2 14-1-16,1 13-5 16,5 5 0-16,4 2 7 15,0 0-1-15,11-3 7 16,13-7 1-16,2-4-7 16,2-6-1-16,-5-8 3 15,-4-8-9-15,-10-5 6 16,-9-9-2-16,0 1-5 15,-11-1 7-15,-12-1 1 16,1-3-1-16,2-2 7 16,4-3-3-16,8-1-4 0,5 0-15 15,3 0 15-15,0 0-11 16,5 0-8-16,14-5-4 16,9-1 16-16,1 6 5 15,-1 0 2-15,1 7-6 16,-6 19 6-16,-3 4 2 15,-9 7 12-15,-5-2 6 16,-4 1-18-16,-2 0 30 16,0-1-32-16,0-5 1 15,-8 0-1-15,-3-4-22 16,-1 2-37-16,-3 20-21 16,4-6-100-16,0-2-50 0</inkml:trace>
  <inkml:trace contextRef="#ctx0" brushRef="#br0" timeOffset="11161.01">18634 11253 456 0,'0'0'232'0,"0"0"-161"16,0 0-32-16,0 0 22 16,0 0-28-16,0 0-14 15,0 0-6-15,29-41 42 16,-25 36 4-16,0 3-37 16,-4 2-14-16,0 0-8 15,2 0-11-15,4 0 9 16,0 4-2-16,7 12 4 15,1 6 24-15,3 6-5 16,-1 6-12-16,2 4 0 0,-4 5 2 16,-1 1-3-1,-4 2-5-15,0-4 0 0,-1-4 0 16,1-4 9-16,3-4-10 16,-1-8 0-16,3-8 2 15,3-6 1-15,1-5-3 16,-1-3-9-16,2 0 9 15,-7-9-1-15,-2-3-5 16,-6-1 5-16,-4 0 2 16,0 5 2-16,-2 4-3 15,-12 4-2-15,1 0-5 16,-3 6 6-16,1 16-12 16,-1 9 12-16,5 2 2 0,5 10-1 15,6-1 5-15,0 3-4 16,2 2 6-16,13-3-1 15,3-3 11-15,0 1-17 16,-2-4 0-16,-3-5 17 16,-4 0-17-16,-7-5-3 15,-2-4 3-15,0-4 25 16,0-2 14-16,-11-4-19 16,-2-4-10-16,-3-4-4 15,1-6-6-15,-12 0-81 16,4-16-52-16,3-6-365 0</inkml:trace>
  <inkml:trace contextRef="#ctx0" brushRef="#br0" timeOffset="12035.25">18465 8017 441 0,'0'0'94'0,"0"0"33"15,0 0 56-15,0 0-66 16,0 0-73-16,0 0-24 15,0 0-19-15,-4-12 25 16,10 43 33-16,7 9-13 16,3 6 1-16,-1-3-47 15,1-1 1-15,-3-2 1 0,-1-8 4 16,-1-1-5-16,-5-8-2 16,-2-5-59-16,1-3 1 15,-5-13-55-15,0-2-44 16,0 0 14-16</inkml:trace>
  <inkml:trace contextRef="#ctx0" brushRef="#br0" timeOffset="12249.31">18426 8047 491 0,'0'0'132'16,"0"0"-38"-16,0 0 20 16,0 0-47-16,8-122-4 15,9 96-31-15,5 1-20 16,3 5-1-16,0 9 4 0,-1 6-14 15,0 5-1-15,1 9 1 16,-5 16 8-16,-2 13-9 16,-10 5-7-16,-5 1-38 15,-3-3-5-15,0-5-20 16,-16-7-39-16,-2-7-34 16,5-11-75-16</inkml:trace>
  <inkml:trace contextRef="#ctx0" brushRef="#br0" timeOffset="12620.62">18629 8035 400 0,'0'0'135'0,"0"0"-78"16,0 0-20 0,0 0 41-16,0 0-40 0,0 0-12 15,0 0-12-15,85-94-5 16,-73 94 38-16,3 16-32 15,-2 3 9-15,1 6 15 16,-1-1-26-16,0-4-13 16,-3-4 0-16,-2-6 6 15,1-6-12-15,0-4-17 16,2 0-4-16,2-6-2 16,5-12-40-16,1-1-4 15,-4 4-43-15,-5 5 62 16,-2 8 18-16,-6 2 36 0,-2 0 81 15,0 19 39-15,2 2-29 16,0 1-44-16,3-1-27 16,1-2-18-16,1-4 1 15,0-11-3-15,2-4-46 16,-3-7-13-16,1-11-123 0</inkml:trace>
  <inkml:trace contextRef="#ctx0" brushRef="#br0" timeOffset="12765.35">18899 7816 598 0,'0'0'182'16,"0"0"-119"-16,0 0-61 0,0 0-2 16,0 0-172-16,0 0-118 15</inkml:trace>
  <inkml:trace contextRef="#ctx0" brushRef="#br0" timeOffset="13308.98">19072 7844 907 0,'0'0'158'0,"0"0"-157"15,0 0 16-15,0 0-17 16,0 0 10-16,63 117 6 15,-46-97-6-15,2-4-10 0,-6-8-23 16,-4-2 5-16,-5-6 17 16,-1 0-16-16,-3 0 17 15,2 0 7-15,3-4 9 16,-1-15-16-16,2-2-6 16,3-5-13-16,3-1-7 15,3 1-23-15,8 5-25 16,3 3 45-16,8 3-28 15,-1 5-33-15,0 4 28 16,-6 2 45-16,-6 1 17 16,-11 3-11-16,-10 0 11 15,0 0 82-15,-2 3 29 16,-18 13-50-16,-5 7 5 0,-1 1-5 16,-1 2-5-16,7-2-35 15,5-2-11-15,3-6 0 16,6-5-10-16,6-2-9 15,0-9-47-15,0 0-53 16,13 0 63-16,4-9 22 16,4-4-15-16,-6 0-13 15,-1 7 20-15,-5 5 31 16,-3 1 1-16,1 0 6 16,0 10 63-16,0 5-36 15,4-1-4-15,-1-2-27 16,9-5 12-16,-1-7-14 15,11-10-51-15,-8-14-118 16,-2-5-508-16</inkml:trace>
  <inkml:trace contextRef="#ctx0" brushRef="#br0" timeOffset="13491.99">19527 7535 320 0,'0'0'318'15,"0"0"-164"-15,0 0-122 16,0 0 16-16,0 0 7 15,7 109-24-15,9-65 13 16,1 0-20-16,3 0-3 16,3-4-15-16,-6-3-5 15,-1-8-2-15,-11 3-51 16,-5-10-80-16,0-8-159 0</inkml:trace>
  <inkml:trace contextRef="#ctx0" brushRef="#br0" timeOffset="13634.22">19431 7797 603 0,'0'0'226'0,"0"0"-139"16,0 0-57-16,0 0 2 15,0 0-6-15,0 0-25 16,143-67-1-16,-94 65-31 16,-6 2-155-16,-12 0-417 0</inkml:trace>
  <inkml:trace contextRef="#ctx0" brushRef="#br0" timeOffset="13953.75">19741 7936 383 0,'0'0'371'16,"0"0"-290"-16,0 0-29 16,0 0 10-16,0 0-45 15,0 0 6-15,139-64-21 16,-108 42 5-16,-7-1-6 15,-8 0 0-15,-12 1-1 16,-4 4-25-16,-4 3-19 16,-17 2 42-16,-3 7 2 15,2 4 0-15,-1 2 21 16,3 0 3-16,5 15-15 0,4 3 8 16,2 7-4-1,6-1 26-15,3 2-24 0,0-4 4 16,12 1 1-16,10-7 1 15,7-6-21-15,6-4-1 16,19-6-37-16,-9 0-30 16,-5-6-160-16</inkml:trace>
  <inkml:trace contextRef="#ctx0" brushRef="#br0" timeOffset="14101.07">20376 7699 757 0,'0'0'258'0,"0"0"-185"16,0 0-63-16,0 0-10 0,0 0-152 15,0 0-424-15</inkml:trace>
  <inkml:trace contextRef="#ctx0" brushRef="#br0" timeOffset="14209.95">20385 7925 481 0,'0'0'183'15,"0"0"-11"-15,0 0-77 16,0 0-21-16,0 0-74 16,0 0-26-16,0 0-467 0</inkml:trace>
  <inkml:trace contextRef="#ctx0" brushRef="#br0" timeOffset="17102.03">19768 8765 674 0,'0'0'97'15,"0"0"-76"-15,0 0-21 16,0 0-36-16,0 0-69 16,0 0 18-16,0 0 32 15,52-16-8-15,-35 4-221 0</inkml:trace>
  <inkml:trace contextRef="#ctx0" brushRef="#br0" timeOffset="17257.63">20129 8663 134 0,'0'0'704'0,"0"0"-704"16,0 0-24-16,0 0 16 16,0 0-33-16,0 0-532 0</inkml:trace>
  <inkml:trace contextRef="#ctx0" brushRef="#br0" timeOffset="17419.93">20813 8564 646 0,'0'0'111'0,"0"0"-86"16,0 0-4-16,0 0 10 15,131-24-31-15,-73 16-49 16,-8 2-129-16,-4 0 11 0</inkml:trace>
  <inkml:trace contextRef="#ctx0" brushRef="#br0" timeOffset="17597.99">21575 8476 796 0,'0'0'116'0,"0"0"-76"15,0 0-17 1,0 0 0-16,0 0-23 0,0 0-18 16,0 0-24-16,128-60-133 15,-106 51-335-15</inkml:trace>
  <inkml:trace contextRef="#ctx0" brushRef="#br0" timeOffset="18625.72">20115 9251 801 0,'0'0'290'0,"0"0"-230"16,0 0-39-16,0 0-15 16,0 0-6-16,0 0-65 15,0 0-9-15,18 0 8 16,-2-2-76-16,0-1-77 16,-6 0-48-16</inkml:trace>
  <inkml:trace contextRef="#ctx0" brushRef="#br0" timeOffset="18789.24">20400 9204 456 0,'0'0'365'0,"0"0"-278"16,0 0-70-16,0 0 18 16,0 0-28-16,0 0 5 15,0 0-12-15,107-12-41 16,-67 0-105-16,-4 0-230 0</inkml:trace>
  <inkml:trace contextRef="#ctx0" brushRef="#br0" timeOffset="18971.84">21276 9078 1054 0,'0'0'16'0,"0"0"-16"15,0 0-6-15,0 0 6 16,0 0-13-16,0 0 0 16,119-28-72-16,-90 21-13 15,0 2-305-15</inkml:trace>
  <inkml:trace contextRef="#ctx0" brushRef="#br0" timeOffset="19129.91">21987 8988 872 0,'0'0'114'0,"0"0"-108"0,0 0 26 15,0 0 42 1,0 0-74-16,0 0-55 0,123-31-3 16,-81 17-170-16</inkml:trace>
  <inkml:trace contextRef="#ctx0" brushRef="#br0" timeOffset="19287.93">22673 8891 1045 0,'0'0'62'16,"0"0"-62"-16,0 0 0 16,0 0 43-16,0 0-43 15,0 0-40-15,0 0-35 0,29 0-144 16,-47 4-354-16</inkml:trace>
  <inkml:trace contextRef="#ctx0" brushRef="#br0" timeOffset="20946.14">23055 8653 1283 0,'0'0'196'0,"0"0"-139"15,0 0-32-15,0 0-25 16,0 0-3-16,0 0-231 15,0 0 30-15,-8 4 64 16,19 14-102-16,1-2-150 0</inkml:trace>
  <inkml:trace contextRef="#ctx0" brushRef="#br0" timeOffset="21093.58">23135 8979 390 0,'0'0'158'0,"0"0"-15"16,0 0-43-16,0 0 5 15,0 0-54-15,0 0-12 16,-9 125-23-16,-12-101-16 16,-2 2-38-16,2-8-109 15,5-8-68-15</inkml:trace>
  <inkml:trace contextRef="#ctx0" brushRef="#br0" timeOffset="21320.94">22954 8268 954 0,'0'0'50'15,"0"0"-50"-15,0 0-82 16,0 0-11-16,0 0-148 0</inkml:trace>
  <inkml:trace contextRef="#ctx0" brushRef="#br0" timeOffset="21432.64">23045 8522 415 0,'0'0'135'0,"0"0"-97"0,0 0 1 15,0 0-39-15,0 0-54 0</inkml:trace>
  <inkml:trace contextRef="#ctx0" brushRef="#br0" timeOffset="22245.82">19051 10365 743 0,'0'0'162'16,"0"0"-117"-16,0 0 34 16,0 0 1-16,0 0-70 15,0 0-9-15,0 0-1 16,11 80 29-16,-5-22 11 15,4 10-14-15,-2 3-5 0,1-4-13 16,0-2-8-16,-2-11 13 16,2-8-13-16,-5-10-39 15,0-12-53 1,-4-19-63-16,0-5-145 0,0 0-272 0</inkml:trace>
  <inkml:trace contextRef="#ctx0" brushRef="#br0" timeOffset="22485.8">19017 10307 851 0,'0'0'192'0,"0"0"-89"16,0 0 0 0,0 0-16-16,0 0-60 0,0 0-27 15,0 0 1-15,87 2-7 16,-56 21 11-16,0 6-18 15,-6 1 7-15,-9-2-25 16,-12-2-6-16,-4-2-28 16,0 0 31-16,-18 2-16 15,-16 2-57-15,5-4-84 16,3-5-363-16</inkml:trace>
  <inkml:trace contextRef="#ctx0" brushRef="#br0" timeOffset="23317.13">19282 10465 447 0,'0'0'130'0,"0"0"-97"16,0 0-27-16,0 0 45 15,0 0-1-15,0 0-12 16,0 0-14-16,6-70-8 16,0 70-14-16,2 17 34 15,-1 8 16-15,4 6 7 16,0 0-39-16,0-1 0 16,1-6-19-16,-1-3 0 15,0-9 5-15,0-6-6 0,0-6 0 16,4 0-6-16,1-13 5 15,-1-9-40-15,1-2-42 16,-6 0 8-16,1 4 1 16,-7 6 55-16,-2 8 19 15,0 6 15-15,1 0-14 16,3 6 54-16,1 14 12 16,4 4-44-16,2-1 4 15,3-3-21-15,2-8-5 16,-3-8-1-16,1-4-27 15,-2-3-17-15,-1-35-84 16,-4 4-123-16,-2 0-110 0</inkml:trace>
  <inkml:trace contextRef="#ctx0" brushRef="#br0" timeOffset="23658.08">19635 10164 325 0,'0'0'191'0,"0"0"-126"16,0 0 11-16,0 0 34 15,0 117-39-15,0-67-43 16,4-2 1-16,5-8-13 16,-3-8-9-16,1-8-6 15,0-10-1-15,-5-4 18 16,-2-6-18-16,0-4 0 16,0 0 30-16,0 0-30 0,0-12-19 15,0-4-7 1,0 0 0-16,0 2 26 0,13 4-10 15,3 6-1-15,1 4 11 16,2 0 1-16,1 8 19 16,-3 8 5-16,-1 3-15 15,-5 0 17-15,-7-3-9 16,-4 3 14-16,0-4 1 16,-19-1-33-16,-10 0-6 15,-10-7-32-15,6-3-45 16,8-4-102-16</inkml:trace>
  <inkml:trace contextRef="#ctx0" brushRef="#br0" timeOffset="24052.98">19857 10497 582 0,'0'0'151'15,"0"0"-89"-15,0 0 0 16,0 0-21-16,145-116 31 16,-90 72-27-16,-3-5-15 15,-7 1-30-15,-14-2-44 16,-16 4-41-16,-15 2-64 16,0 10 45-16,-20 11 104 15,-9 8 85-15,5 11-3 16,1 4-30-16,5 8-23 0,5 16-28 15,5 10 6-15,0 8 12 16,6 4 0-16,2 2-13 16,0 0 20-16,0-5-18 15,0-7 7-15,4-8-15 16,6-8 9-16,2-6 2 16,3-4-11-16,0-6 0 15,3-4-1-15,4 0-12 16,0-5-48-16,7-28-29 15,-6 1-133-15,-8 2-129 0</inkml:trace>
  <inkml:trace contextRef="#ctx0" brushRef="#br0" timeOffset="24175.32">20269 10294 59 0,'0'0'246'15,"0"0"-102"-15,0 0 39 0,0 0-39 16,0 0-54 0,53 121-50-16,-36-93-25 0,0-8 12 15,3-4-25-15,0-8-2 16,7-8-2-16,-7-2-40 15,-5-12-197-15</inkml:trace>
  <inkml:trace contextRef="#ctx0" brushRef="#br0" timeOffset="24723.6">20630 10226 393 0,'0'0'408'0,"0"0"-298"15,0 0-6-15,0 0-39 16,0 0-39-16,0 0-10 16,0 0 0-16,-127 103 19 15,117-69-5-15,6-2-22 16,4-9-8-16,4-6 17 15,15-5-11-15,6-8 9 0,4-4-14 16,-2 0-1-16,-1-6-8 16,-2-20-53-16,-8 2-60 15,-9 0-106-15</inkml:trace>
  <inkml:trace contextRef="#ctx0" brushRef="#br0" timeOffset="24864.87">20287 10066 831 0,'0'0'149'16,"0"0"-122"-16,0 0-18 15,0 0-9-15,0 0-68 0,0 0-61 16,0 0-378-16</inkml:trace>
  <inkml:trace contextRef="#ctx0" brushRef="#br0" timeOffset="25016.52">20898 10240 768 0,'0'0'257'16,"0"0"-222"-16,0 0-20 16,0 0-15-16,0 0-84 15,0 0-282-15</inkml:trace>
  <inkml:trace contextRef="#ctx0" brushRef="#br0" timeOffset="25133.67">20927 10425 415 0,'0'0'186'16,"0"0"-7"-16,0 0-58 15,0 0-21-15,0 0-60 16,0 0-17-16,0 0-23 16,15 24-63-16,-19-24-249 0</inkml:trace>
  <inkml:trace contextRef="#ctx0" brushRef="#br0" timeOffset="26957.42">19872 11131 608 0,'0'0'137'0,"0"0"-70"0,0 0 19 15,0 0-38-15,0 0-32 16,0 0-15-16,0 0 23 15,19-38 34-15,-17 38-42 16,1 0-13-16,4 2 6 16,1 14 35-16,5 5-9 15,1 9-12-15,-1-3-22 16,5 2 20-16,-3-4-19 16,3-3 0-16,-5-8 8 15,-4-4-10-15,-4-6 2 16,2-1-1-16,-7-3 0 15,2 0 18-15,0 0-9 0,0 0 1 16,2-13-2-16,3-5-8 16,-1-2-1-16,2 0 0 15,-4-2 1-15,3 1 7 16,-4 1-8-16,2-3-1 16,3 3 1-16,-2 4 0 15,1 2 0-15,-3 3 0 16,0 6-13-16,1 1 13 15,0 4-49-15,1 0-33 16,3 0 11-16,9 0-46 16,-3 0-106-16,-1 0-263 0</inkml:trace>
  <inkml:trace contextRef="#ctx0" brushRef="#br0" timeOffset="27267.1">20304 11132 454 0,'0'0'74'0,"0"0"24"16,0 0-38-16,0 0 4 15,23 124-8-15,-16-105-34 16,2-2-6-16,0-8 8 16,-3-4 11-16,3-4 17 15,3-1-43-15,-2 0-1 16,1-1 20-16,1-13-18 15,-3-3-10-15,-7-1 8 16,-2-4-7-16,0-1 15 16,-18-4-16-16,-8 1 0 0,-3 4-6 15,1 6 6-15,2 9-10 16,5 7-16-16,6 0-35 16,9 7-25-16,4 4-76 15,2 2-114-15</inkml:trace>
  <inkml:trace contextRef="#ctx0" brushRef="#br0" timeOffset="27431.5">20512 11187 104 0,'0'0'159'0,"0"0"5"0,0 0-22 16,0 0-43-16,0 0-27 15,0 0-30-15,52 113-26 16,-44-104-7-16,3-3-9 15,1-3-50-15,-4-3-109 0</inkml:trace>
  <inkml:trace contextRef="#ctx0" brushRef="#br0" timeOffset="27561.97">20561 11019 684 0,'0'0'0'0,"0"0"-55"15,0 0-26 1,0 0-53-16</inkml:trace>
  <inkml:trace contextRef="#ctx0" brushRef="#br0" timeOffset="27798.94">20875 11084 563 0,'0'0'238'0,"0"0"-170"16,0 0-14-16,0 0-20 16,0 0-16-16,0 0-2 15,-80 111 13-15,73-81-21 16,7-4 23-16,0-6-30 16,0-2 0-16,5-6 12 0,11-6-13 15,5-4 0-15,8-2-6 16,10-20-36-16,-8-5-61 15,-7-6-235-15</inkml:trace>
  <inkml:trace contextRef="#ctx0" brushRef="#br0" timeOffset="27998.99">20822 10720 567 0,'0'0'154'16,"0"0"-93"-16,6 104 38 15,12-39-6-15,5 7-25 16,4-1-29-16,-1 0-2 0,0-9-21 16,1-8-16-1,-2-9 8-15,-5-12-16 0,4-7-6 16,-3-7-92-16,-7-14-151 0</inkml:trace>
  <inkml:trace contextRef="#ctx0" brushRef="#br0" timeOffset="28819.78">22012 10967 656 0,'0'0'158'0,"0"0"-119"16,0 0 15-16,0 0-2 16,0 0-3-16,0 0-40 15,0 0-1-15,-43-35 7 16,28 35 11-16,-6 8 1 16,0 13-6-16,-3 2 32 15,3 4-33-15,6 1-14 16,3-3-4-16,10-7 7 15,2-1-9-15,0-5-42 16,4-4-20-16,14-8 36 0,3 0-8 16,0-1 13-1,4-14 13-15,-3-1-13 0,-4 2 9 16,-7 5 5-16,-2 4 3 16,-5 5-4-16,0 0 16 15,1 10-4-15,2 10 19 16,4 5-11-16,0-2-8 15,7-5-4-15,11-8-90 16,0-7-135-16,-5-3-172 0</inkml:trace>
  <inkml:trace contextRef="#ctx0" brushRef="#br0" timeOffset="29032.88">22350 11003 339 0,'0'0'223'16,"0"0"-34"-16,0 0-31 0,0 0-32 15,0 0-73-15,0 0-20 16,0 0-20-16,-82 4 9 16,67 15-9-16,5-1-12 15,6-1 12-15,4-2-13 16,0-4-15-16,0-3-1 16,16-6-26-16,5-2 5 15,10-6-21-15,-1-16-62 16,-10-3-157-16</inkml:trace>
  <inkml:trace contextRef="#ctx0" brushRef="#br0" timeOffset="29213.93">22282 10618 390 0,'0'0'378'0,"0"0"-271"16,0 0-83-16,0 0 27 15,0 0-6-15,2 135-6 16,13-84-13-16,3 3-9 15,-1-2-11-15,4-4-6 16,-1-5-17-16,9-3-63 16,-7-14-129-16,-2-11-472 0</inkml:trace>
  <inkml:trace contextRef="#ctx0" brushRef="#br0" timeOffset="29438.74">22662 10940 26 0,'0'0'721'0,"0"0"-630"16,0 0 31-16,0 0-77 15,0 0-26-15,0 0-14 16,0 0-4-16,-95 49 11 16,88-27-10-16,7-2-1 15,0-4 14-15,0-4-15 16,4-6-39-16,14-6 8 15,6-6-14-15,-1-16-111 16,-6-4-485-16</inkml:trace>
  <inkml:trace contextRef="#ctx0" brushRef="#br0" timeOffset="29607.95">22609 10632 674 0,'0'0'115'16,"0"0"-32"-16,0 0-24 15,4 150 5-15,14-98-24 16,2-4-23-16,0-5 2 16,2-6-19-16,-1-6-6 15,-2-9-46-15,-3-11-125 16,-5-5-229-16</inkml:trace>
  <inkml:trace contextRef="#ctx0" brushRef="#br0" timeOffset="29888.66">22959 10525 829 0,'0'0'117'15,"0"0"-72"-15,0 115 20 16,6-61 34-16,12-2-55 16,0-2-28-16,2-6-3 15,-2-8 2-15,-2-6-15 16,-6-8-28-16,-3-10-58 16,-5-12-1-16,-2 0-120 15,0 0-40-15</inkml:trace>
  <inkml:trace contextRef="#ctx0" brushRef="#br0" timeOffset="30032.75">22981 10636 656 0,'0'0'184'15,"0"0"-110"-15,0 0-25 16,0 0-40-16,0 0 12 16,0 0-20-16,136-49-2 15,-96 49-50-15,-11 0-160 16,-11 0-309-16</inkml:trace>
  <inkml:trace contextRef="#ctx0" brushRef="#br0" timeOffset="30179.93">23005 10789 644 0,'0'0'101'16,"0"0"-81"-16,0 0 42 15,0 0-7-15,0 0-32 16,0 0 0-16,154-5-23 15,-122-7-55-15,-4 0-179 0</inkml:trace>
  <inkml:trace contextRef="#ctx0" brushRef="#br0" timeOffset="30816.96">23286 10694 593 0,'0'0'131'0,"0"0"-35"15,0 0 24-15,0 0-58 16,0 0-39-16,22 105 6 15,-13-88-23-15,1-5 1 16,0-3-6-16,1-9-1 16,5 0-8-16,2-3-1 15,4-17-63-15,-2 0 8 16,0 0-8-16,-6 3-130 16,-8 10 202-16,-1 3 11 15,-5 4 59-15,0 0 22 16,0 4-7-16,4 8-14 15,0-2-48-15,2 0-14 16,2-2 4-16,-1-2-13 16,1-6-28-16,0 0-1 15,0 0-11-15,1-14-31 0,-3-4-23 16,0 0 42-16,-4 2 52 16,-2 6 13-16,0 6 110 15,0 4-55-15,0 0-38 16,0 0 5-16,0 4-13 15,0 4-6-15,0 0-9 16,0-4-6-16,0 0-1 16,0-4 0-16,4 0-17 15,11 0 17-15,8 0-1 16,4-4-13-16,4-2 1 16,0 0 13-16,-6 6 0 0,-8 0-46 15,-5 0 5-15,-8 0 40 16,-4 4-14-16,0 0 14 15,0-2 1-15,0 0 4 16,0-2-4-16,0 0 0 16,0 0 21-16,0 0 25 15,-2 0-24-15,-14 0-6 16,-1 3-8-16,-4 7 1 16,3 7-7-16,5 0-2 15,7-4 0-15,6-1 4 16,0-6-4-16,2-6-31 15,13 0 22-15,14-18-17 16,-7-8-104-16,1-2-162 0</inkml:trace>
  <inkml:trace contextRef="#ctx0" brushRef="#br0" timeOffset="31022.24">23730 10287 818 0,'0'0'150'15,"0"0"-112"-15,0 0 4 16,-12 125 2-16,12-72 1 16,14 1-7-16,5 1-18 15,4-3-10-15,2-4-1 16,-1-4-9-16,0-9-19 16,1-6-52-16,8-11-47 15,-6-11-105-15,-2-7-177 0</inkml:trace>
  <inkml:trace contextRef="#ctx0" brushRef="#br0" timeOffset="31255.89">24026 10642 735 0,'0'0'118'16,"0"0"-5"-16,0 0-38 16,0 0-75-16,0 0-3 15,0 0-15-15,0 0 18 16,18 38 8-16,-1-18 5 15,3 0 3-15,-3 0-6 16,-5-4-8-16,-5 0 15 16,-7-4-15-16,0-2 5 15,-9-3 46-15,-15 2-43 16,-3-5-10-16,-2-4-46 0,5 0-58 16,7-10-95-16</inkml:trace>
  <inkml:trace contextRef="#ctx0" brushRef="#br0" timeOffset="31545.02">24387 10397 172 0,'0'0'578'0,"0"0"-503"16,0 0-4-16,-27 109-31 15,27-68 18-15,0-1-25 16,0-1-17-16,14-8 20 16,1-2-27-16,5-8 7 15,2-6-16-15,3-7-11 16,9-8-3-16,-4 0-103 15,-5-12-371-15</inkml:trace>
  <inkml:trace contextRef="#ctx0" brushRef="#br0" timeOffset="31813.03">24522 10249 431 0,'0'0'69'0,"0"0"-12"16,0 0 29-16,0 0 12 15,0 0-15-15,128 110 29 16,-104-60-19-16,-4 3-4 16,-7 0-57-16,-7 0-7 15,-6-6-25-15,0 0 24 16,-21-3-24-16,-12-6-45 15,-28 7-36-15,8-14-78 16,7-7-244-16</inkml:trace>
  <inkml:trace contextRef="#ctx0" brushRef="#br0" timeOffset="32343.65">24804 10512 816 0,'0'0'46'16,"0"0"-46"-16,0 0-128 15,0 0-467-15</inkml:trace>
  <inkml:trace contextRef="#ctx0" brushRef="#br0" timeOffset="32491.88">24931 10862 958 0,'0'0'122'0,"0"0"-90"16,0 0 15-16,0 0-21 15,0 0-10-15,0 0-16 16,-29 131-110-16,-5-98-154 0</inkml:trace>
  <inkml:trace contextRef="#ctx0" brushRef="#br0" timeOffset="36657.94">13106 6360 352 0,'0'0'151'0,"0"0"-31"15,0 0-3-15,0 0-41 0,0 0 14 16,0 0-5 0,0 0-43-16,-7-36-12 0,7 36 14 15,0 0-4-15,0 0 4 16,0 0-33-16,0 0-2 16,-2 0 21-16,0 0-27 15,-1 0-3-15,1 0-1 16,0 0-22-16,-4 12 22 15,-3 8-15-15,-3 13 16 16,-1 9 1-16,-1 8-1 16,4 4 0-16,4 3-1 15,3 6 2-15,3 4 5 16,0 3-6-16,0 5-2 0,17 2-9 16,6 1 9-16,8-1-7 15,2-5 9-15,7-7 0 16,3-2 3-16,1-3-3 15,6-2 0-15,0 3 4 16,8 3-3-16,5 4-1 16,4 4 0-16,2 0 0 15,0 1-1-15,0-3 1 16,1-4-16-16,-4-5 14 16,-1-9 3-16,-3 1-2 15,0-7-5-15,-1-3 6 16,3-4 4-16,1 1-4 15,4-4-10-15,-1 3 10 16,2-4 0-16,-1 4 1 16,-4-3-1-16,-1 2 1 0,1 0 6 15,1 4 3-15,4 1-9 16,5 1 15-16,4 1-16 16,3-1 9-16,5-1-9 15,0-5 1-15,0-4 0 16,-2 0-1-16,-6 0 1 15,-5 2-1-15,-7 4 0 16,-7 3-1-16,-7 3 0 16,-1 2-8-16,-7 0 9 15,-1 0 0-15,-2 0 1 16,-1-4-1-16,1-1 0 16,0-6 7-16,3-1-6 0,-1-4-1 15,3 1 7-15,-3-3-7 16,6-2-3-16,-1 2 3 15,10-2 0-15,7-3-9 16,7 5 8-16,4 0 0 16,4-3 1-16,0 5 0 15,-8 3-17-15,-5 1 15 16,-5 1-3-16,-12 3-6 16,-6 1 10-16,-7 6-5 15,-4 3 4-15,-8 3-9 16,-4 6-5-16,-6 3 14 15,-3-2 1-15,-1 0 1 16,-1-4 4-16,-1-2-2 0,4-6 5 16,1-1-7-16,4-1 1 15,-2-2 1-15,3-2 0 16,3 0-1-16,-1-3-1 16,2-1 8-16,1-3-4 15,4-1-4-15,0 0 1 16,6 1 4-16,1-2 2 15,7 2-7-15,-1-2 0 16,1 0 1-16,3 1 5 16,-4-2-6-16,1 0-13 15,-5 2 12-15,-5-2 0 16,0 2-5-16,-5-2 4 16,2 1-27-16,-4-4 27 0,4-2-9 15,-3-4 11 1,0-4 0-16,-1-3 1 0,1-1-1 15,-3 2-21-15,0-1 21 16,0 0 6-16,1 2-5 16,2 1 1-16,0 0 12 15,3-1-13-15,3 2 0 16,0 3 1-16,0-1 4 16,1 3-1-16,-3 4-5 15,1 0-10-15,-1 4 6 16,2 3 4-16,0-1 0 15,1 4 0-15,2-3 6 0,-5 0 2 16,-4 0-8 0,-5-1-12-16,-2-2 12 0,-2-1 0 15,-3-2 1-15,-1-1 0 16,-1-2 0-16,1-2 14 16,-3-1-15-16,1 1 0 15,5-4 2-15,-2 3 11 16,1-2-7-16,-1 2-6 15,3 0 0-15,-3 0 2 16,1 0-2-16,-3 1-1 16,3-3 1-16,3 0 1 15,-2-3-1-15,3 0 0 16,7-1 1-16,2-2 20 16,4 0-21-16,7-3 0 15,2-1 0-15,5 3 2 0,7-3-2 16,1 2 0-16,5-2 1 15,7 2 8-15,5-1-9 16,0-5 0-16,10-2 0 16,-1 1 1-16,9-5 7 15,1 0-8-15,3-2 0 16,-3 0 0-16,0 2 0 16,-1 0 0-16,-5 0 5 15,-3 0-5-15,0-2 0 16,3 0-1-16,4 0 2 15,5 0-1-15,-1-2 1 16,3-4-1-16,-3 0 1 16,-3 0-1-16,-1 0 2 0,-2 0-4 15,0 0 4 1,1-2 0-16,4 0-2 0,4-2-1 16,4-1 1-16,0 3 6 15,3-5-6-15,0 1 0 16,-3-2 0-16,-2 0-5 15,-1 2 5-15,-1 2 0 16,-4-1 0-16,-3 5 1 16,-6 1 0-16,-5 3-1 15,-8 2 1-15,-5-2 12 16,-4 2-13-16,-5 0-1 16,-4-2-7-16,2 0 8 0,0 2 1 15,2-2 5 1,2-1-5-16,0 3 6 0,-1-1-6 15,1 1 5-15,4-3 0 16,-2 2 4-16,3-1 2 16,-1 2-12-16,-4-2 9 15,-2 2-2-15,-2-2-1 16,-1 2 20-16,0-3 7 16,5 2-7-16,0-1-3 15,3 2-23-15,-5 0 6 16,-7-3 0-16,-5 3-5 15,-11 0-1-15,-6-1 0 16,-12-1 7-16,-3-1 1 16,-1-3-8-16,-2-2 0 15,2-3-10-15,2-3 10 0,0-3-15 16,-3 4 15-16,-2 3-10 16,-8 0 10-16,0 4-20 15,-15-3-76-15,-14 3-98 16,-7-2-499-16</inkml:trace>
  <inkml:trace contextRef="#ctx0" brushRef="#br0" timeOffset="37842.94">23240 13487 692 0,'0'0'195'0,"0"0"-107"16,0 0 51-16,0 0-36 0,0 0-25 15,0 0-52 1,0 0-13-16,3-98 22 0,-3 78-7 16,0 0-10-16,0-2-2 15,-11 0-16-15,-6 1 5 16,-4 6-5-16,-3 3-3 15,0 6-6-15,-3 6 5 16,0 0 2-16,-4 24 1 16,-2 12 0-16,-3 10-1 15,1 6 2-15,6 3-7 16,8-3 7-16,7 3 0 16,12 0 10-16,2-4-4 0,10-2-5 15,17-9 24-15,8-4-10 16,9-10-14-16,6-8-1 15,3-10 9-15,2-8-9 16,1 0-57-16,-2-4-56 16,8-22-3-16,-13 4-72 15,-8 0-115-15</inkml:trace>
  <inkml:trace contextRef="#ctx0" brushRef="#br0" timeOffset="38063.79">23627 13618 3 0,'0'0'672'0,"0"0"-582"0,0 0-25 15,0 0 40-15,0 0-1 16,114-9-7-16,-70 5-8 16,5 1-55-16,1-2 4 15,-4 4-38-15,-9-2 0 16,-7 3-46-16,-8-2-71 15,-15-3-13-15,-5 1-67 16,-2-3-158-16</inkml:trace>
  <inkml:trace contextRef="#ctx0" brushRef="#br0" timeOffset="38300.01">23720 13378 843 0,'0'0'115'0,"0"0"-94"16,0 0 25-16,0 0 3 16,2 111 6-16,12-67-3 15,1 0-10-15,4 1-29 16,-4-5 0-16,1-5-6 16,-1-2 8-16,1-5-15 15,2-6-68-15,-3-5-26 16,6-6-49-16,-4-3-96 15,-3-6-428-15</inkml:trace>
  <inkml:trace contextRef="#ctx0" brushRef="#br0" timeOffset="38732.83">24115 13591 608 0,'0'0'196'16,"0"0"-37"-16,0 0-68 16,0 0-62-16,0 0-20 15,0 0 4-15,0 0 23 16,54-2 2-16,-30 2-22 15,0 0 20-15,3 0-31 16,-5 0-5-16,-3 0-28 16,-4 0-46-16,-7 0-14 0,-6 0-29 15,-2 0-94 1,0 0-30-16</inkml:trace>
  <inkml:trace contextRef="#ctx0" brushRef="#br0" timeOffset="38910.96">24213 13433 660 0,'0'0'158'16,"0"0"-105"-16,0 0 15 15,0 0 22-15,0 0-11 16,26 119-24-16,-9-82-19 16,-2 3-12-16,-1 0-23 15,-6 0-1-15,-8 25-16 16,0-13-119-16,0-6-106 0</inkml:trace>
  <inkml:trace contextRef="#ctx0" brushRef="#br0" timeOffset="44391.57">13099 6320 451 0,'0'0'161'15,"0"0"-57"-15,0 0-36 16,0 0-40-16,0 0-9 15,0 0-19-15,0 0 0 16,29-16 0-16,-24 12 7 16,-3 2 16-16,-2 1 36 15,0 1-8-15,0 0 13 16,0 0-25-16,0 0-21 16,0 0 7-16,0 0-8 15,0 0-11-15,0-3-6 0,3 1 10 16,3-2 15-16,3-2-25 15,7 0 1-15,5-4-1 16,8-2 6-16,10 2-5 16,5-4-1-16,8 1 2 15,6 2 8-15,-1-1-9 16,-1 2-1-16,-3-1 3 16,-3 4-2-16,-4 0 0 15,1-2-1-15,0 1 9 16,2-2-4-16,5 0-3 15,1-2-2-15,7 2 14 0,3-2-4 16,7-1-10 0,3 2 0-16,8-1 0 0,1 2 30 15,-2 0-29-15,-3 3-1 16,-8 2 0-16,-7 1 1 16,1-2-1-16,-5-1 0 15,2-1 1-15,-2 1 8 16,1-2-9-16,1 0-3 15,3-2 3-15,4 4 0 16,0-4-1-16,2 4 0 16,5-4 2-16,2 1 3 15,5 0-4-15,6 2-10 16,2-2 10-16,3 0 1 16,-1 2 0-16,3 0-1 15,0 0-5-15,-3 2 5 16,1 0-9-16,-5 2 1 15,2 0 8-15,3-2-1 0,2 0-8 16,6-2 8-16,3 0 2 16,0-3 4-16,2 3-5 15,-5-3 0-15,0 1 0 16,1 0 1-16,0-1-1 16,-1 3-3-16,-1-4 3 15,-1 3 5-15,-2 0-5 16,-6 2-2-16,1-1 2 15,-4 1 1-15,-2 0 0 16,0 0-2-16,-1 2 3 0,1-4 5 16,0 3-7-16,-4-1-8 15,-6 1 8-15,-2-1 0 16,-7 2 0-16,-3 0 0 16,-3 1 0-16,-2 0 5 15,1 3-5-15,-1-5 0 16,2 1 0-16,-2-1 1 15,5 2-1-15,-1-2 0 16,3 2 1-16,4-4 1 16,3-1-2-16,2 2 0 15,2-5 0-15,2 2 0 16,2-2 1-16,5 1-2 16,1-1-1-16,-1 3 2 0,-3 1 0 15,-2 0 5 1,-3 2-4-16,-4 1-1 0,-2 3 15 15,1-1-15-15,-1 3 1 16,6-2 11-16,-2 1-12 16,0-2 0-16,-6 1-1 15,-9 0 2-15,-4 0-1 16,-4-2 0-16,-6 2 1 16,4-2 0-16,-1 0-1 15,-2 0 0-15,1 0-5 16,5-1 5-16,2 4 1 15,9-4-1-15,0 3 1 16,5-1-11-16,-4 1 10 16,-3-2-22-16,-3 2 21 15,-3 0 2-15,-7 0-1 0,-2 0 0 16,-4 0 1-16,-5 0 2 16,-5-2-3-16,-1 2-1 15,-3 0 0-15,0 2 1 16,0-2 1-16,0 2-1 15,7 0 0-15,3 0 3 16,1 0 3-16,3 0-5 16,-1 0-1-16,5 0 0 15,3 0 1-15,3 0 0 16,7 0 9-16,-1 0 4 16,10 0-14-16,-2 0-1 15,4 0 1-15,-1 0 0 16,1 0-2-16,-5 0-2 0,-2 0-14 15,-6 0 17-15,-2 0 1 16,-6 0-1-16,-6 0-12 16,-3 0 13-16,-8 0 2 15,-4 0-2-15,-6 0 0 16,-3 0 7-16,-2 0-7 16,-2 0-6-16,0 0 6 15,2 0 0-15,5 0 1 16,6 0-1-16,2 0-18 15,5 0 17-15,0 0-5 16,-3 0-28-16,-5 2 21 16,-4-2 13-16,-6 0-1 0,-5 0-1 15,-1 0 2 1,-3 0 5-16,0 0-5 0,1 0-5 16,1 0 5-16,3 0 0 15,-1 0 14-15,1 0-14 16,-3-2 1-16,-1 0 16 15,-4-1-3-15,-3 3-2 16,-1 0 1-16,0 0-12 16,4 0 14-16,2 0-15 15,6 0-2-15,2 0 2 16,4 0 0-16,0 0 0 16,-2 0 0-16,1 0 1 15,-4 0 7-15,-1 0 1 16,-5 0-9-16,-5 0 23 15,2-1 2-15,-4 1 1 0,3 0-8 16,3-2-5 0,6 2 16-16,4 0-28 0,4 0 8 15,6 0-2-15,-1 0 0 16,-3 0-6-16,-3 0-1 16,-8 0 0-16,-3 0 5 15,-8 0-5-15,-4 0-3 16,0 0 3-16,0 0 1 15,0 0 0-15,0 0 2 16,0 0 4-16,0 0 0 16,0 0-7-16,2 0 0 15,-2 0 0-15,0 0 0 16,5 0-1-16,-1 0 0 0,0 0 1 16,3 0 4-1,-2 0-4-15,1 0-9 0,-1 0 9 16,1 0 2-16,4 0-2 15,-5 0 0-15,7 0 6 16,-1 0-6-16,5 0 0 16,-1 0-1-16,1 0 1 15,-3 0 0-15,-3 0 0 16,-6 0 0-16,0-3 0 16,-4 3 4-16,3 0-4 15,-3 0 0-15,0 0 0 16,0 0 1-16,0 0-1 15,2 0 0-15,4 0 0 16,4 0-1-16,1 0 1 0,-3 0-10 16,2-1 4-16,-6 1-18 15,-4 0-7-15,0 0-2 16,0 0-31-16,0 0-4 16,-6 0-58-16,-15 0-122 15,-1 0-61-15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12T02:48:36.4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1779 9250 342 0,'0'0'75'16,"0"0"-42"-16,0 0 0 16,0 0 1-16,0 0-27 15,0 0 12-15,-3-32-11 16,3 26 5-16,0 1 9 16,3 2 17-16,-1 0 37 15,-2 3-32-15,0 0-5 16,0 0 13-16,0 0-13 15,0 0-5-15,0 0-2 16,0 0 0-16,0 0 0 16,0 0-14-16,0 0-12 15,0 0 23-15,0 0-13 16,0 0-4-16,0 0 5 16,0 0-8-16,0 0 11 15,0 0-13-15,0 0-7 0,0 0 13 16,0 0-12-1,0 0-1-15,-2 0 0 0,-3-1 0 16,-1 1-1-16,-2-1 1 16,2 1-5-16,-1 0 5 15,1 0 0-15,2 0-2 16,-2 0 2-16,4 0-9 16,2 0 8-16,0 0 1 15,0 0-15-15,-3 0 14 16,3 0-6-16,0 0-5 15,0 0-4-15,0 0-10 16,-1 0 15-16,1 1-28 16,0 15 23-16,0 4 16 0,0 6 0 15,0 2 0-15,0-2 0 16,0-2 1-16,0-1 0 16,0-1-1-16,0-3-6 15,4 3 6-15,1-4 0 16,2 3-1-16,-1 1 1 15,1-1 0-15,2 3 2 16,0 1-2-16,0-1-10 16,-1 0 10-16,2-4 1 15,1-2-1-15,-3-2 0 16,-1 0 1-16,2-4 6 16,-2 0-7-16,-1-2-8 0,1-1 8 15,-3-2 1-15,4-1 1 16,-2 0-2-16,-2-1 1 15,3 0-8-15,-1-1 7 16,2 1-6-16,1 1 6 16,-1-5-1-16,2 4-1 15,1-4 2-15,-1 1-1 16,4-2 0-16,1 0 1 16,1 0-5-16,-3 0 5 15,1 0 2-15,-1 0-1 16,-4 0 5-16,-3-6-5 15,0 1 20-15,-4-6-8 16,-2-1-3-16,0-6 0 16,0-2 0-16,0-8-7 15,-10-2-3-15,-3-6 6 0,0-4-7 16,-1-1 1-16,-1-2-1 16,-1 0 1-16,3 5 1 15,1 5 0-15,2 3-1 16,1 5 1-16,3 6-4 15,-4 2 3-15,4 5-7 16,-3-1 7-16,-5 5 0 16,-1-1-11-16,-8-1-25 15,-6 4 9-15,-5 4 7 16,-3 2-40-16,-2 0-19 0,-22 30-21 16,12 0 9-1,7-2-72-15</inkml:trace>
  <inkml:trace contextRef="#ctx0" brushRef="#br0" timeOffset="869.98">1918 10076 152 0,'0'0'105'16,"0"0"-14"-16,0 0 11 15,0 0-2-15,0 0-12 16,0 0-17-16,0 0 5 16,-91-108-31-16,80 106-18 15,-2 2-12-15,-5 0-15 16,-2 0-22-16,-2 12 8 15,-5 6 5-15,5 6-4 16,1 5 13-16,6 2-7 16,6 7 5-16,5 6-6 15,4 6 0-15,0 3 8 0,9-1 0 16,6-6 6-16,5-6-6 16,3-11-7-16,-1-2 7 15,0-7 0-15,1-2 0 16,-1-3 0-16,-2-6 1 15,-2-2 6-15,-1-4-7 16,-1-3-1-16,-1 0 1 16,1 0 10-16,-3-2-9 15,1-12 12-15,-1-4-12 16,1-4 24-16,-4-6-24 16,2-6-1-16,-3-8 10 15,-2-8-9-15,-5-6 1 16,-2-5-2-16,0 0 0 0,-11 2 11 15,-9 12-11-15,-1 6 1 16,0 13 9-16,0 10 4 16,1 6 2-16,1 6-16 15,-4 6-16-15,-2 0-20 16,-2 12-45-16,-10 32-54 16,8-2-49-16,2-2-160 0</inkml:trace>
  <inkml:trace contextRef="#ctx0" brushRef="#br0" timeOffset="1734.91">1808 10968 317 0,'0'0'68'16,"0"0"-48"-16,0 0 64 15,0 0-45-15,0 0 30 16,0 0-34-16,0 0-1 16,-52-28-7-16,41 28-27 15,-3 0 0-15,-1 6-1 16,-1 9 3-16,3 5 9 16,-1 6-11-16,6 4-4 15,1 6 4-15,7 2 0 16,0 2-1-16,0-2 0 15,7-2 1-15,11-2 1 0,7 0-1 16,4-6 0-16,4-2 1 16,3-5 17-16,-1-7-10 15,3-4 9-15,-5-6-16 16,2-4 23-16,-1 0-23 16,-3-6 12-16,-2-11 3 15,-6-5 12-15,-7-4-7 16,-8-6 18-16,-8-5-5 15,0-10 10-15,-16-5-28 16,-15-4-16-16,-11-1 0 16,-7 7-11-16,-4 13-23 15,-3 12 16-15,-3 19-16 16,-21 26-60-16,16 18-22 0,1 10-55 16</inkml:trace>
  <inkml:trace contextRef="#ctx0" brushRef="#br0" timeOffset="10397.69">4154 9922 29 0,'0'0'276'0,"0"0"-196"0,0 0-45 15,0 0-35 1,0 0 51-16,0 0 1 0,-29-75-35 16,24 65 3-16,1 2-1 15,2 3 30-15,0 0-3 16,0 1-17-16,-2 2 10 16,4 2-1-16,0 0-21 15,0 0 13-15,0 0-15 16,0 0-15-16,0 0 15 15,0 0-15-15,0 0-1 16,0 0 0-16,0 0-8 16,6 0 8-16,13 0 1 15,8 0-3-15,6 0 2 0,5 0 1 16,7 0 0-16,3 0-1 16,8 0 2-16,7-3 6 15,9-6-7-15,5 0-4 16,8-4 4-16,4-3 1 15,-2 2-1-15,-7 0 1 16,-8 0-1-16,-12 6 10 16,-14 0-10-16,-10 6-1 15,-11 0 0-15,-9 2 1 16,-10 0-7-16,-1 0 7 16,-5 0 0-16,0 0-1 15,0 0-7-15,0 0-82 16,0 11-64-16,-11 2-54 0</inkml:trace>
  <inkml:trace contextRef="#ctx0" brushRef="#br0" timeOffset="23855.2">4964 12996 120 0,'0'0'97'0,"0"0"-53"0,0 0-2 15,0 0-19-15,0 0-1 16,0-30-2-16,0 23-13 15,2 4 32-15,1 0 25 16,-3 3-12-16,0 0-25 16,0 0-18-16,0 0-9 15,0 0 0-15,3 0-42 16,1 0-45-16,-2 0-123 0</inkml:trace>
  <inkml:trace contextRef="#ctx0" brushRef="#br0" timeOffset="25453.89">5371 12972 211 0,'0'0'112'0,"0"0"-63"15,0 0-40-15,0 0 5 16,0 0 11-16,0 0-16 16,0 0 4-16,-3 0 69 15,0 0 7-15,3 0 9 16,0 0-40-16,0 0-23 15,0 0-12-15,0 0-23 16,0 0-24-16,0 0-85 0,14 0 25 16,4 0-79-16,-2 0-180 15</inkml:trace>
  <inkml:trace contextRef="#ctx0" brushRef="#br0" timeOffset="25626.16">5593 12959 522 0,'0'0'136'16,"0"0"-128"-16,0 0-8 16,0 0-50-16,0 0-92 0,0 0-250 15</inkml:trace>
  <inkml:trace contextRef="#ctx0" brushRef="#br0" timeOffset="25811.94">6014 12928 732 0,'0'0'121'0,"0"0"-112"15,0 0-9-15,0 0-28 16,0 0-53-16,0 0-216 0,0 0-92 16</inkml:trace>
  <inkml:trace contextRef="#ctx0" brushRef="#br0" timeOffset="25976.94">6516 12914 633 0,'0'0'153'0,"0"0"-132"15,0 0-21-15,0 0-99 16,0 0-20-16,0 0-86 0</inkml:trace>
  <inkml:trace contextRef="#ctx0" brushRef="#br0" timeOffset="26149.71">6772 12886 713 0,'0'0'122'16,"0"0"-122"-16,0 0-91 15,0 0 4-15,0 0 37 16,0 0-59-16,0 0-90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12T02:51:19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930 9476 325 0,'0'0'45'0,"0"0"7"16,0 0 65-16,0 0-36 16,0 0-8-16,0 0-27 15,-101-58 24-15,93 54 9 16,-2 0-28-16,6 4-1 16,-1-2-9-16,3 2-8 15,2 0 32-15,0 0-29 16,0 0-13-16,0 0-11 15,0 0-12-15,0 0 0 16,0 0-10-16,11 0 10 16,7 0 4-16,3 0-4 0,6 2-6 15,-2 2 6 1,2 0-15-16,-2 0-44 0,2 5-48 16,-2 4-40-16,-6 1-76 15,-7-1-413-15</inkml:trace>
  <inkml:trace contextRef="#ctx0" brushRef="#br0" timeOffset="309.93">831 9787 629 0,'0'0'126'0,"0"0"-120"16,0 0-6-16,0 0 17 15,0 0-6-15,0 0-3 16,0 0-7-16,114 0 0 15,-91 0-1-15,-4 0-43 16,0 0-46-16,-6 6-97 0,-5 4-77 16</inkml:trace>
  <inkml:trace contextRef="#ctx0" brushRef="#br0" timeOffset="537.01">792 10093 504 0,'0'0'56'15,"0"0"-49"-15,0 0 0 16,0 0 18-16,0 0 12 16,0 0-22-16,0 0-14 15,106 8 1-15,-81-8-2 16,-5 3-12-16,7-1-46 0,-10 2-120 15,-1-2-131-15</inkml:trace>
  <inkml:trace contextRef="#ctx0" brushRef="#br0" timeOffset="24409.65">4777 11476 116 0,'0'0'129'0,"0"0"-90"15,0 0-8-15,0 0 41 16,0-2 33-16,0-2-69 16,-2-2-23-16,-7 1 16 15,1-1-4-15,-4 0-12 16,3 3 20-16,1-1-16 0,0 0 9 15,4 2-19-15,0 0-7 16,2 2 17-16,2 0-8 16,0 0 1-16,0 0-6 15,0 0-2-15,0 0-4 16,0 0-11-16,0 0 7 16,8 0 6-16,10 4 0 15,7 4 1-15,4-1 0 16,5 1-1-16,5 3 16 15,3-3-16-15,3 0 0 16,4 0 0-16,5-2 0 16,1 0-1-16,3 2 1 0,5-2 0 15,-1 2 2-15,3-2-2 16,4 0-2-16,3-2 2 16,-4-2 0-16,-2-2-1 15,-5 0 1-15,-7 0 0 16,-8 0 3-16,-8 0-3 15,-4 0-4-15,-10 0 4 16,-1-2 0-16,-7 1-1 16,-6 1 0-16,-3 0 1 15,-3 0 0-15,-3 0 0 16,2 0-7-16,-3 0 7 16,0 0 0-16,4 0 0 15,-4 0 0-15,2 0-13 16,2 0-46-16,3 7-40 15,-1 5-7-15,0-2-34 0</inkml:trace>
  <inkml:trace contextRef="#ctx0" brushRef="#br0" timeOffset="25144.21">7970 11512 514 0,'0'0'56'15,"0"0"-53"-15,0 0-3 16,0 0-10-16,0 0 1 16,0 0 9-16,0 0-1 15,74-11 1-15,-48 11-5 16,3 0 5-16,7 0 2 15,5 0-1-15,9 0 25 16,13 0-3-16,13 0 13 16,24-8-29-16,29-9-6 15,27 3 1-15,12 2 7 0,-29 6-8 16,-33 4-2-16,-37 2 2 16,-11 0 14-16,6 0-15 15,5 0-10-15,2 0 10 16,-7 0 1-16,-7 0-1 15,-2-5 0-15,-10 0 0 16,-5-4 8-16,-7 4-8 16,-8-1-2-16,-8 2 2 15,-5 2 0-15,-7 2 1 16,-3 0 6-16,-2 0-7 16,0 0 18-16,0 0-18 15,2 0-26-15,9 0-60 16,0 0-40-16,0 0-44 0</inkml:trace>
  <inkml:trace contextRef="#ctx0" brushRef="#br0" timeOffset="26234.93">12143 11554 147 0,'0'0'169'0,"0"0"-92"16,0 0-20-16,0 0-26 15,0 0 39-15,0 0-35 16,0 0-26-16,0-11 9 16,0 11-9-16,0 0-8 15,0 0 21-15,0 0-21 16,0 0 11-16,0 0-12 16,0 0 2-16,0 0-5 15,0 0 2-15,8 0 1 16,7-3 0-16,7 2 7 15,7-1-1-15,7-1 5 16,8 2-4-16,10-2 10 16,8 1-17-16,10 0 0 0,9-2 5 15,13-2 4-15,22-2-9 16,22 0 0-16,-8 1 0 16,-15 3 13-16,-16 1 9 15,-24 3-22-15,6 0 19 16,8 0-13-16,-14 0 1 15,-6 4-7-15,-10 0 1 16,-2 2 11-16,-3-5-12 16,-6 4 0-16,0-3 14 15,-4 0-12-15,-6 0 5 16,-6 0-5-16,-6 0-2 16,-8 0 14-16,-7-2-14 0,-6 0 0 15,-3 0 7-15,0 0-5 16,-2 0 9-16,0 0-2 15,0 0-8-15,0 0 13 16,0 0-14-16,0 0-13 16,0 0-8-16,7 0-46 15,3 0-37-15,9 0 16 16,27 0-44-16,-1 0 33 16,-1 0 56-16</inkml:trace>
  <inkml:trace contextRef="#ctx0" brushRef="#br0" timeOffset="27314.63">16778 11767 310 0,'0'0'71'0,"0"0"-71"16,0 0 3-16,0 0 78 15,0 0-5-15,0 0-66 0,0 0-10 16,-78-69 39-1,69 64-18-15,0-1-21 0,3 3 12 16,0 0-12-16,2 0 33 16,4 3-31-16,0 0 9 15,0 0 9-15,0 0-1 16,0 0-12-16,0-2-7 16,0 2 0-16,10-2 0 15,11-1 0-15,8-1 18 16,9-3-5-16,11 0 5 15,12-2-3-15,10-1 24 16,9 2 11-16,4 0-29 16,1 4-8-16,0 2 8 15,-4 2-20-15,-6 0 0 16,-1 0 7-16,-5 4-7 0,0 4 14 16,2 2-15-16,3-4-4 15,3 2 4-15,4-2 23 16,2-2 3-16,1 0-3 15,-4-2-13-15,1 1 9 16,-10-3-19-16,-2 0 0 16,-11 0 7-16,-7 0-6 15,-9 0-1-15,-11 0 0 16,-8 0 1-16,-8 0 7 16,-5 0-8-16,-6-3 0 15,-4 3 9-15,2-2 5 16,-2 2-4-16,0-2-9 15,2-2-1-15,-2 1-2 16,0-4-63-16,0-2-33 0,-16 0-64 16,-5 1-324-16</inkml:trace>
  <inkml:trace contextRef="#ctx0" brushRef="#br0" timeOffset="31301.78">1375 9180 494 0,'0'0'79'16,"0"0"-58"-16,0 0 5 15,0 0-26-15,0 0-32 16,0 0-24-16,0 0 40 16,0-8 16-16,0 5 0 15,-2 0 1-15,0 0 4 16,0 2-5-16,-1-1-10 15,1-1-26-15,2 3 2 16,-2-1 22-16,-1 1-30 16,0-2-36-16,3 2 67 0,-1-3 4 15,1 1 7 1,0-1 23-16,0-1 20 0,-2 0-17 16,2 2-20-16,0-1 1 15,-2 3-14-15,2 0-9 16,-2 0-38-16,2 0-41 15,0 0 25-15,0 0 42 16,0 0 22-16,0 0 6 16,0 0 8-16,0 0 31 15,0 0 47-15,0 0 14 16,-3 0-5-16,3 0-32 16,-2 0-37-16,2 5-24 15,0 3 9-15,-2 3-11 16,0 8 0-16,2 1 13 0,-2 4 10 15,-1 2 22-15,0 2 1 16,-1-2-18-16,2-2 5 16,-2-2-20-16,2-4-12 15,2-1 9-15,-3-5-9 16,3-5 8-16,-2 1-9 16,2-2 0-16,0-2 5 15,-2 0-5-15,2 2 0 16,0-2-20-16,-2 1-13 15,2-4-28-15,0-1-35 16,0 0-83-16,0 0-159 0</inkml:trace>
  <inkml:trace contextRef="#ctx0" brushRef="#br0" timeOffset="31610.42">1249 9093 72 0,'0'0'527'16,"0"0"-450"-16,0 0-73 15,0 0-2-15,0 0-2 16,0 0 0-16,117 31 0 16,-76-6 5-16,-4 2 13 0,-1 3 2 15,-5-2 0 1,-4 0-8-16,-2-3 12 0,-3-5-23 15,-5 1 0 1,-3-5 8-16,-3-4-8 0,-4-1-1 16,-1-6 0-16,-1-3-10 15,-1 0-14-15,-1-2-34 16,3 0-36-16,-1-6-33 16,-3-8-179-16</inkml:trace>
  <inkml:trace contextRef="#ctx0" brushRef="#br0" timeOffset="31874.03">1656 8945 568 0,'0'0'114'16,"0"0"-114"-16,0 0 13 15,0 0-13-15,0 0 25 16,-18 145 2-16,18-95-2 16,0-2-25-16,0-4 24 15,0-6-24-15,4-2 0 16,3-5 11-16,0-5-11 16,6-4-52-16,-1-7-48 15,-4-5-103-15</inkml:trace>
  <inkml:trace contextRef="#ctx0" brushRef="#br0" timeOffset="33050.92">1908 9251 398 0,'0'0'60'0,"0"0"-59"16,0 0 27-16,0 0-17 0,0 0 2 15,0 0 18 1,0 0 3-16,-34-15 17 0,26 11-4 16,-4 2-3-16,3 0 21 15,1 2-31-15,-2 0-18 16,4 0-6-16,-1 0-9 15,1 0 5-15,-1 10-6 16,-2 8 0-16,2 4-6 16,3 4 6-16,2-2-1 15,2-1 0-15,0 0-4 16,0-4 5-16,2-4 0 16,9-2-12-16,0-6 5 15,4-4 0-15,4-3-6 16,0 0 7-16,4-6 4 15,-1-15-41-15,-1-5-31 0,-2-3-38 16,-3-2 35-16,-6 6 54 16,-3 4 23-16,-2 9 53 15,-3 8 2-15,1 4-30 16,-3 0-24-16,2 12-1 16,0 8 49-16,3 2-33 15,-1 2-10-15,2-2 1 16,3-4-6-16,1-5 13 15,0-4-14-15,3-5-13 16,-1-4 6-16,3 0 5 16,1-12 1-16,-1-9 0 15,-1-3 1-15,-3 3 3 16,-1 5-3-16,-6 9 0 0,-2 4 3 16,-2 3-3-1,0 0 0-15,0 10 17 0,0 8 2 16,0 2 7-16,0-1-26 15,0-4 2-15,0 0 6 16,0-5-8-16,0-5 6 16,0-3-6-16,0-2 2 15,0 0 37-15,0 0 7 16,0 0-27-16,0-11-19 16,0-6-14-16,4-2 4 15,7 0 9-15,3 3 1 16,1 4 3-16,4 6-3 0,-4 3-16 15,1 3 9 1,-3 0 4-16,1 5-4 0,-6 5 5 16,1 2 4-16,-3-3 3 15,0-3-5-15,0-4 0 16,1 1-1-16,-1-3-9 16,8 0-36-16,1 0 30 15,3-8 16-15,0-4 4 16,-3 4-4-16,-4 4-11 15,-4 4 9-15,1 0-13 16,0 2 15-16,1 14 25 16,-1 2-15-16,4 0 24 15,-1-1-34-15,1-6-1 16,-2-1 1-16,1-6 0 16,1-4-15-16,1 0-4 0,1-1 19 15,3-17 3-15,-1-5-3 16,-3-2 1-16,-2 0-1 15,-6 3 7-15,-3 2-7 16,-2 8 2-16,0 4 17 16,0 6 37-16,0 2-43 15,-5 0-12-15,-4 6-1 16,3 8 1-16,-1 3-1 16,3-2-1-16,4 1 1 15,0-2 5-15,0-2-5 16,15 0-10-16,6-4-9 15,3 1-16-15,16-1-18 16,-7-5-67-16,-4 1-278 0</inkml:trace>
  <inkml:trace contextRef="#ctx0" brushRef="#br0" timeOffset="34236.64">1478 9703 85 0,'0'0'54'16,"0"0"-40"-16,0 0-4 15,0 0 35-15,0 0-5 16,0 0 4-16,0 0 26 0,0-12-16 15,0 8 9 1,0-2 11-16,0 0-24 0,0 0 34 16,0 0-32-16,0 2-25 15,0 0 9-15,0 2 5 16,0 2-8-16,0 0-14 16,0 0-5-16,-3 0-14 15,-5 9-1-15,-4 10 1 16,-3 5 13-16,-1 4-1 15,0 2 6-15,3-4-18 16,2-3 0-16,5-6-3 16,1 0 3-16,3-7-39 15,2-4-24-15,0-5-35 0,0-1-28 16,17-9 8-16,3-13 66 16,1-3-124-16</inkml:trace>
  <inkml:trace contextRef="#ctx0" brushRef="#br0" timeOffset="34286.83">1478 9703 211 0</inkml:trace>
  <inkml:trace contextRef="#ctx0" brushRef="#br0" timeOffset="34396.81">1478 9703 211 0,'74'-46'164'0,"-59"46"-97"0,5 0-37 0,2 5 29 0,0 9-10 15,-1 7-16-15,-4 0 5 16,-1-2-27-16,-3 1-11 16,-5-2 0-16,-6 0 0 15,-2 2-36-15,-10 3-17 16,-9-3-93-16,-6-8-59 0</inkml:trace>
  <inkml:trace contextRef="#ctx0" brushRef="#br0" timeOffset="34544.01">1509 9783 529 0,'0'0'99'0,"0"0"-60"16,0 0-29-16,0 0-9 15,0 0-1-15,0 0-1 16,116-27-6-16,-92 27-48 15,10 0-57-15,-7 7-38 16,-6-1-194-16</inkml:trace>
  <inkml:trace contextRef="#ctx0" brushRef="#br0" timeOffset="34748.94">1818 9724 111 0,'0'0'385'0,"0"0"-219"16,0 0-47-16,0 0-38 15,0 0-41-15,0 0-30 16,0 0-9-16,-53 11-1 16,46 1 1-16,3 1 0 15,4-4-1-15,0 0-22 16,0-4-34-16,9-3-35 16,17-2-24-16,-1-11 6 15,-5-10-409-15</inkml:trace>
  <inkml:trace contextRef="#ctx0" brushRef="#br0" timeOffset="34913.87">1852 9519 618 0,'0'0'155'15,"0"0"-155"-15,0 0 0 16,0 0 0-16,0 0 15 16,14 124-12-16,1-86 5 15,1 0 4-15,5-1-12 16,2-6-10-16,13 0-84 15,-7-9-91-15,-5-11-320 0</inkml:trace>
  <inkml:trace contextRef="#ctx0" brushRef="#br0" timeOffset="35348.9">2152 9729 656 0,'0'0'96'0,"0"0"-45"15,0 0 14-15,0 0-36 16,0 0-28-16,0 0 4 16,0 0-3-16,-66 27-1 15,52-15 7-15,6-2-8 16,3-5 12-16,3-1-12 16,2-2-14-16,0 1 13 15,0-3-25-15,0 1-23 16,9-1 11-16,5 0 16 0,1 0 11 15,1-1-12 1,-5-12-45-16,-1-3-7 0,-4-2-28 16,-4-3-6-16,-2-6 24 15,0-1 43-15,0 0 42 16,0 0 26-16,-2 3 13 16,-4 8 50-16,2 5 41 15,2 10 19-15,0 2-73 16,2 2-74-16,0 21 8 15,0 10-9-15,0 5 11 16,11 2 11-16,5 0-23 16,-1-4 1-16,1 1-1 15,-1-3-11-15,1 2-53 16,-5-11-116-16,-4-8-191 0</inkml:trace>
  <inkml:trace contextRef="#ctx0" brushRef="#br0" timeOffset="35868.29">2342 9819 354 0,'0'0'109'15,"0"0"-51"-15,0 0-29 0,0 0-22 16,0 0 3-16,0 0-9 16,0 0 0-16,29-77-1 15,-22 74 9-15,-3 3-15 16,3 0 6-16,0 0 0 15,1 14 4-15,1 2 37 16,3 0-20-16,-1 2-8 16,3-2-13-16,-4-3 19 15,0-3-19-15,1-6 0 16,-1-4 0-16,1 0-25 0,1-3 24 16,-1-11 1-1,-5-3-6-15,-1-3-2 16,-5 2 0-16,0 6 8 0,0 1 11 15,0 7 58-15,0 4-11 16,0 0-58-16,0 0-15 16,0 10 14-16,3 7 1 15,8 2-1-15,1 0 1 16,4-2-22-16,16-6-44 16,-5-5-79-16,-1-6-185 0</inkml:trace>
  <inkml:trace contextRef="#ctx0" brushRef="#br0" timeOffset="36138.67">2797 9631 385 0,'0'0'244'15,"0"0"-116"-15,0 0-83 16,0 0-13-16,0 0-32 16,0 0 0-16,0 0 4 15,-89 44-4-15,89-28 0 16,0 0-1-16,0 1-9 15,13-2 8-15,5 2-19 16,0-4 3-16,-5-1 17 16,-2-1 1-16,-8-6-1 15,-3 1 1-15,0-3 15 16,0 1 15-16,-12-2-28 16,-1-1-1-16,1-1-1 15,8 0-22-15,2-12-57 0,2-4-185 0</inkml:trace>
  <inkml:trace contextRef="#ctx0" brushRef="#br0" timeOffset="36259.35">2797 9631 515 0</inkml:trace>
  <inkml:trace contextRef="#ctx0" brushRef="#br0" timeOffset="36445.42">2797 9631 515 0,'83'26'91'0,"-86"-24"-43"0,3 1-48 0,0-2-6 0,0 4-15 0,5 1 6 16,8 1-2-16,3 1 3 15,1 2 14-15,3 0-1 16,-5 2 1-16,2 0-6 0,-7 0 6 16,-3 3 48-16,-2-6-12 15,-5 3 15-15,0-1-31 16,0-2 42-16,-9 2-32 15,-9-2-5-15,-6-1-25 16,-3-1-56-16,-13-6-29 16,7 2-94-16,4-3 23 0</inkml:trace>
  <inkml:trace contextRef="#ctx0" brushRef="#br0" timeOffset="36869.74">1498 10357 91 0,'0'0'0'15</inkml:trace>
  <inkml:trace contextRef="#ctx0" brushRef="#br0" timeOffset="36978.44">1498 10357 35 0,'-4'-78'43'0,"-2"74"-28"16,-2-2-15-16,1 2-47 16</inkml:trace>
  <inkml:trace contextRef="#ctx0" brushRef="#br0" timeOffset="37494.08">1373 9974 355 0,'0'0'169'0,"0"0"-106"16,0 0-33-16,0 0-29 15,0 0-1-15,0 0 63 16,0 0-14-16,22 130-10 16,-9-88-14-16,-1-4-8 15,-1-5-5-15,-4-6-12 16,-1-9 0-16,-4-6-6 15,-2-10-5-15,0-2-1 0,0-1 11 16,0-20-70-16,-12-8-130 16,-2-8 113-16,1-2 69 15,-1-4 19-15,5 5 0 16,3 7 94-16,6 6-42 16,0 7-13-16,0 6-6 15,6 4-26-15,8 4-7 16,1 4 16-16,1 0-9 15,-3 0 2-15,2 4 8 16,-5 10 4-16,-4 4 9 16,-6 0-30-16,0 4 1 15,-6 2-1-15,-17 2 13 16,1-4-13-16,0-2-32 0,-3-5-31 16,9-10-43-16,8-5-99 15</inkml:trace>
  <inkml:trace contextRef="#ctx0" brushRef="#br0" timeOffset="38533.04">1541 9916 611 0,'0'0'102'0,"0"0"-93"15,0 0 1 1,22 108 26-16,-12-64-18 16,0 0-7-16,1-3 4 0,-3-7-15 15,1-6 2 1,-4-11-2-16,0-5 6 0,-1-7-11 16,0-5 5-16,5 0-16 15,5-20 15-15,1-6-20 16,3-1-13-16,-1 5 15 15,-3 6 12-15,-4 12-3 16,3 4 17-16,-2 0-7 16,-1 16 46-16,4 6-8 15,-1 0-18-15,-1 1-19 16,1-6 11-16,-4-2 0 16,-3-6-12-16,1-5-1 0,-4-4-1 15,-1 0 2-15,0 0 0 16,0-9 0-16,0-4 6 15,0 4 6-15,1 3-12 16,-1 3-1-16,0 3 0 16,0 0-9-16,2 0 9 15,4 0-6-15,-4 0 7 16,0 0 6-16,-1 0-6 16,-3 0 0-16,0-1 0 15,0-8 0-15,-3 0-6 16,-13-6 5-16,-1 2 1 15,1-4 9-15,1 3-9 16,4 1 0-16,4 2 11 0,2 5-10 16,5 2 10-1,0 0-11-15,0 4-26 0,0-2 25 16,5 2-6-16,9-3 1 16,3 2 5-16,5 1 0 15,1 0 1-15,4 0 0 16,-6 0 0-16,2 0-2 15,-3 0 2-15,-4 8-9 16,-5 2 2-16,-4 0-1 16,-3-1-3-16,-2-2-24 15,-2-2 15-15,0-4 20 16,0 2-16-16,0-3 15 16,0 0 1-16,0 0 12 0,5 0 21 15,-1 0-17 1,1 0-16-16,4-4 7 0,-1 1-7 15,1 3-6-15,3 0-1 16,-4 0 7-16,3 18 5 16,1 6 10-16,-1 0-15 15,3 1 12-15,-4-4-12 16,1-5 1-16,-1-9-1 16,1-6-3-16,-1-1 3 15,2 0-9-15,-1-15 9 16,-2-5 0-16,-2-5 0 15,-3 2-1-15,-4 2-25 16,0 3 5-16,0 8 21 16,0 4 34-16,0 6-16 0,-2 0-1 15,-5 2-17 1,0 14 0-16,3 6 0 0,2 1 1 16,2-4 11-16,0 2-12 15,0-6-9-15,13-1 1 16,16-3-43-16,-4-7-49 15,-1-2-195-15</inkml:trace>
  <inkml:trace contextRef="#ctx0" brushRef="#br0" timeOffset="39133.44">2438 10018 580 0,'0'0'82'16,"0"0"-71"-16,0 0 11 15,0 0 39-15,31 116-31 16,-24-86-14-16,-2-6 0 16,-3-5-16-16,-2-8 12 15,0-3-12-15,0-5 0 16,0-3 8-16,0 0-8 16,-7-3-1-16,-2-15-70 0,4-9-1 15,3-5-55 1,2-7-57-16,0 3-42 0,0 6 226 15,7 8 76-15,9 7-22 16,1 14-12-16,3 1 2 16,5 6 5-16,2 16-4 15,-1 6 16-15,3 3-14 16,-2-4-29-16,-2 2-8 16,-3-6-5-16,-2-2-5 15,-7-7-41-15,-4-6-118 0</inkml:trace>
  <inkml:trace contextRef="#ctx0" brushRef="#br0" timeOffset="39322.4">2697 9912 149 0,'0'0'631'15,"0"0"-595"-15,0 0-30 16,13 132 10-16,-2-77-9 15,2-1-6-15,5 0-1 16,0-7-11-16,0 0-46 16,-7-14-93-16,-2-14-121 0</inkml:trace>
  <inkml:trace contextRef="#ctx0" brushRef="#br0" timeOffset="39660.06">2848 10096 270 0,'0'0'120'0,"0"0"-61"16,0 0 0-16,0 0-32 16,0 0-8-16,0 0 29 15,0 0 38-15,11 47-24 0,-2-28-37 16,-3 1-24 0,4-3 21-16,-1-5-21 0,-1-5-1 15,6-4-8-15,-1-3-61 16,7-9 40-16,-2-10-90 15,-4-6-68-15</inkml:trace>
  <inkml:trace contextRef="#ctx0" brushRef="#br0" timeOffset="39777.87">3011 10128 191 0,'0'15'135'0,"4"0"-35"16,0 3-73-16,1-1-8 15,4-6-19-15,0-4-19 0,6-7-38 16,-1-11 13-16,-4-5-151 15</inkml:trace>
  <inkml:trace contextRef="#ctx0" brushRef="#br0" timeOffset="40325.15">3100 10114 7 0,'0'0'228'0,"0"0"-140"16,0 0-23-16,0 0-43 16,0 0-8-16,0 0-1 15,0 0-13-15,4 48 15 16,-2-46-15-16,1-2 0 15,-1 0 11-15,0 0-11 16,4-4-3-16,2-7-58 16,0-4-15-16,1 5 5 15,1 0-33-15,-2 4 104 16,-3 6 15-16,-1 0-4 0,-2 0-5 16,-2 0 36-1,2 0-28-15,-2 6 18 0,0 2-13 16,2-2-9-16,-2-2-3 15,0 1-6-15,0-4-1 16,0-1-1-16,0 0 1 16,0 2 33-16,0-2 6 15,0 0-3-15,0 0-5 16,0 0-29-16,0 0-1 16,0 0 12-16,0 3-1 15,0-2 21-15,-4-1-10 16,-2 0 9-16,4 0-5 15,-3 0-5-15,5 0-5 16,0-1-17-16,0-11-7 0,0-5-36 16,2 3-18-16,9 1 25 15,1 2 25-15,-1 7 10 16,-1 4 1-16,2 0 12 16,-1 4 14-16,0 16 36 15,1 2-14-15,-4 4-16 16,3-3-15-16,-1-6-11 15,-4-5 5-15,1-4-11 16,-1-5-10-16,0-3 8 16,15-8-34-16,-3-13-33 15,-1-1-143-15</inkml:trace>
  <inkml:trace contextRef="#ctx0" brushRef="#br0" timeOffset="40709.31">3403 9883 654 0,'0'0'75'15,"0"0"-73"-15,0 0-2 16,0 0 13-16,22 117-6 16,-8-85 7-16,-6-2-12 15,0-8 8-15,-3-6-10 16,-2-6 1-16,0-6-2 15,-3-1-1-15,0-3-9 16,0 0 11-16,0-13-73 0,2-7-99 16,6-2 18-16,5 0 100 15,3 6 54-15,3 8 15 16,-4 8 8-16,-2 0 50 16,3 8-15-16,-6 14 16 15,1 6 14-15,-1-1-39 16,-8 0 11-16,-2-1-25 15,0-5-13-15,-9-3 17 16,-11-7-9-16,0-3-17 16,0-3-13-16,-2-5-43 15,3-14 18-15,9-8-324 0</inkml:trace>
  <inkml:trace contextRef="#ctx0" brushRef="#br0" timeOffset="40872.94">3708 10101 339 0,'0'0'0'16,"0"0"-57"-16,0 0 47 15,0 0-39-15</inkml:trace>
  <inkml:trace contextRef="#ctx0" brushRef="#br0" timeOffset="41064.9">3708 10101 142 0,'55'-105'106'0,"-65"102"10"16,-1 0-1-16,-3 3-44 16,1 0-5-16,1 4-53 15,-1 14-13-15,2 7 23 16,2-2 13-16,5 4 4 16,1-2-18-16,3-3-12 15,0-2 20-15,0-2-28 16,14-3-2-16,-1-8-2 15,5-2-21-15,2-5-10 16,7-5-35-16,-8-14-73 16,-1-3-151-16</inkml:trace>
  <inkml:trace contextRef="#ctx0" brushRef="#br0" timeOffset="41242.51">3859 10078 41 0,'0'0'95'15,"0"0"49"-15,0 0-7 0,0 0-36 16,0 0-46-16,0 0-29 15,45 104 4-15,-38-87-23 16,-1-8-5-16,2-2 1 16,0-7-3-16,5 0 0 15,5-3-2-15,5-15 8 16,6-1-12-16,9-12-54 16,-7 5-43-16,-6 7-263 0</inkml:trace>
  <inkml:trace contextRef="#ctx0" brushRef="#br0" timeOffset="42307.12">729 10539 738 0,'0'0'92'16,"0"0"-34"-16,0 0 20 15,0 0-40-15,0 0-31 16,0 0-13-16,0 0 6 16,-4 0-13-16,4 0 13 15,11 0 0-15,7 0 1 16,8 3-1-16,8-3 7 15,8 0-20-15,6 0 3 0,20 0-83 16,-13-3-110-16,-8-5-407 16</inkml:trace>
  <inkml:trace contextRef="#ctx0" brushRef="#br0" timeOffset="42571.29">1270 10447 667 0,'0'0'188'0,"0"0"-188"0,0 0 3 15,0 0-3 1,0 0 0-16,0 0 0 0,54 136 1 16,-38-100 0-16,-3-5 12 15,-4-7-13-15,0-6-11 16,-7-9-15-16,-2-7-44 15,0-2 23-15,-4-7-54 16,-14-17-83-16,-11-22 104 16,4 3-16-16,3 3-127 0</inkml:trace>
  <inkml:trace contextRef="#ctx0" brushRef="#br0" timeOffset="42768.03">1270 10447 18 0,'-48'-50'246'16,"48"38"-32"-16,0 2-73 15,0 3-66-15,0 2-55 16,13 5-15-16,9 0-5 15,7 2 0-15,7 14 9 16,-2 4 11-16,3 5 22 16,-4 4-22-16,-6 1-5 0,-7-2 15 15,-7 1-14-15,-7-6-3 16,-6-1-12-16,0-2 0 16,-10 1 20-16,-3-5-21 15,-3-1-62-15,3-5-62 16,4-3-197-16</inkml:trace>
  <inkml:trace contextRef="#ctx0" brushRef="#br0" timeOffset="43087.81">1509 10688 85 0,'0'0'331'0,"0"0"-253"0,0 0-51 15,0 0 29-15,0 0-10 16,0 0-8-16,0 0-16 15,107-16-11-15,-78-3 25 16,-7-2-29-16,-6-2 4 16,-10 1 0-16,-6 3-2 15,0 1-2-15,0 3 19 16,-8 5 6-16,-2 4 31 16,4 6-63-16,-1 0 0 15,1 0 0-15,-1 10 0 16,0 7 1-16,5 2-1 0,0 2 1 15,2-1 0 1,0 0-1-16,6-4 0 0,12-1-1 16,3-3-36-16,10-5-5 15,-2-5-88-15,-5-2-145 0</inkml:trace>
  <inkml:trace contextRef="#ctx0" brushRef="#br0" timeOffset="43419.94">1906 10539 146 0,'0'0'287'0,"0"0"-208"15,0 0 24-15,0 0-73 16,0 0 31-16,0 0-51 16,0 0-9-16,-92-21 14 0,88 21-5 15,4 0 7-15,0 0-17 16,0 6-9-16,6 5 7 15,12 4 2-15,4 0-1 16,1 3 1-16,-1-1 0 16,-1-4 10-16,-6 0-10 15,-5-3-9-15,-4-4 8 16,-6-2 2-16,0 0 21 16,0 2 15-16,-10 1-8 15,-7 2 6-15,-1 1-35 16,5-4-20-16,1-4 1 15,10-2-27-15,2-8-84 16,0-8-178-16</inkml:trace>
  <inkml:trace contextRef="#ctx0" brushRef="#br0" timeOffset="43937.49">2084 10513 484 0,'0'0'82'0,"0"0"-34"15,0 0 47-15,0 0-37 16,0 0-48-16,0 0 1 0,0 0 5 16,-2 0 12-1,-6 0-27-15,4 8 0 0,0 2 11 16,-1 2-4-16,5 1-6 15,0-1-2-15,0-1 1 16,0 0-7-16,0-4 6 16,7-1-30-16,-1-3-25 15,4-3 16-15,-4 0 20 16,1 0 12-16,-1-6-28 16,2-7 5-16,-2 1-60 15,-1 5 36-15,-3 1 37 16,2 3 17-16,0 3 0 15,2 0-9-15,0 0-7 0,1 0 16 16,-1 3-10 0,1 3 9-16,-2-3 0 0,-1 1 1 15,1-4-1-15,-3 0-2 16,0 0 3-16,-2 0 6 16,0 0-6-16,0 0-1 15,0 0-18-15,0 0 13 16,0 0 6-16,0 0 0 15,0 0 1-15,0 0-2 16,0 0-7-16,0 0-111 16,0-1-166-16</inkml:trace>
  <inkml:trace contextRef="#ctx0" brushRef="#br0" timeOffset="45001.84">2151 10507 415 0,'0'0'153'0,"0"0"-51"0,0 0-14 15,0 0-21-15,0 0-37 16,0 0-29-16,0 0 12 16,-36-4-13-16,28 4 0 15,0 6 6-15,4 3-6 16,-1 1-2-16,3-3 2 15,2 4-1-15,0-4 0 16,0 2 0-16,0-2 0 16,0-1-15-16,2 1 12 15,8-3-17-15,5-3 0 16,0-1-8-16,3 0 16 16,-2 0-13-16,-2-4-35 15,-6-8 40-15,1 0 0 16,-4 3-78-16,-1-4 70 0,1 5 29 15,-1 3 5-15,0 0-5 16,1 4-2-16,1 1 2 16,-1 0 0-16,2 0 0 15,-1 0 8-15,1 6 15 16,-1 3 24-16,2 0-31 16,-2-1-15-16,1-1 17 15,-2-2-16-15,0-4-1 16,-1-1 10-16,0 0-9 15,0 0 1-15,3 0-3 16,-1-13-19-16,4-4 0 16,-2 3-24-16,1 1 11 15,0 6 31-15,-2 5 1 0,-3 2 7 16,3 0 19-16,-1 10 6 16,1 7 20-16,0 1-22 15,0-4-14-15,-1-2-9 16,1-5-7-16,2-3 0 15,-2-4-29-15,4 0 3 16,3 0 26-16,3-10-33 16,5 3 33-16,-1 2-12 15,-5 5 24-15,1 2-3 16,-6 25 32-16,0 9 1 16,0 8 13-16,0 3-4 15,-2 2-24-15,-1-1-25 0,2-7 11 16,-6-5 3-16,-1-9-16 15,-3-10 0-15,0-8 17 16,0-5 28-16,0-4 6 16,-11 0-31-16,-5-5-19 15,0-17-2-15,0-11-4 16,4-5-19-16,3-9 16 16,1-6 7-16,8-1-25 15,0 2-11-15,0 8 19 16,0 10 11-16,8 14 7 15,1 9-7-15,-1 9-3 16,1 2 8-16,0 0-9 16,0 6 4-16,0 6 7 0,-2 3 24 15,-4-3-24 1,-3 0 1-16,0-1-2 0,0 4-6 16,-30 2 0-16,3-2-95 15,-2-6-109-15</inkml:trace>
  <inkml:trace contextRef="#ctx0" brushRef="#br0" timeOffset="45147.65">2319 10469 201 0,'0'0'0'0,"0"0"-198"0</inkml:trace>
  <inkml:trace contextRef="#ctx0" brushRef="#br0" timeOffset="45771">2776 10326 540 0,'0'0'295'0,"0"0"-209"16,0 0-67-16,0 0 15 15,0 0-34-15,0 0 0 16,0 0 5-16,19 63 14 16,-13-43-2-16,3 2-17 15,0-4 1-15,-2-2 12 16,-1 0-12-16,-1-4 0 16,-1 1-1-16,-2-1-3 15,-1-2-35-15,3-1-28 16,-1 0-61-16,-3-5-84 0</inkml:trace>
  <inkml:trace contextRef="#ctx0" brushRef="#br0" timeOffset="46134.87">2670 10451 652 0,'0'0'106'15,"0"0"-79"-15,0 0-16 16,0 0-10-16,0 0-2 16,0 0-5-16,122-26-1 15,-86 22 1-15,-5 2 0 0,0 2-7 16,-2 0 6-16,-4 0 7 16,-3 0-1-16,-6 0 1 15,-3 0-25-15,-4 7 15 16,0 4-1-16,-5 3 11 15,1 0 16-15,-1 2-6 16,-2 2 36-16,-1 1-32 16,3-2-2-16,-2-1-2 15,3-2-1-15,-3-1-8 16,4-5-1-16,-1-2 7 0,1-2-17 16,2-4 5-1,2 0-23-15,1-4-16 0,1-10-135 16</inkml:trace>
  <inkml:trace contextRef="#ctx0" brushRef="#br0" timeOffset="46303.88">2966 10429 801 0,'0'0'98'0,"0"0"-89"15,0 0-9-15,0 0-107 16,0 0-79-16,0 0-57 0</inkml:trace>
  <inkml:trace contextRef="#ctx0" brushRef="#br0" timeOffset="46640.08">3140 10563 95 0,'0'0'584'16,"0"0"-537"-16,0 0-31 16,0 0-15-16,0 0 19 15,0 0-20-15,0 0 0 16,49 66 7-16,-36-66-5 16,0 0-2-16,-1-5 13 15,-1-13-6-15,-5-2 10 0,-6-7-17 16,0 3 0-16,0 1 7 15,0 2 35-15,-11 6 26 16,3 7-23-16,-2 3-13 16,-1 5-24-16,1 0-8 15,-7 0-43-15,2 0 42 16,-3 6-17-16,5 0-21 16,1 0-4-16,8-4-9 15,4 0-87-15,0-2-70 16,4 0-74-16</inkml:trace>
  <inkml:trace contextRef="#ctx0" brushRef="#br0" timeOffset="46887.46">3140 10563 173 0,'91'-42'129'0,"-87"52"-43"16,3 1-27-16,-2-2-27 16,0-3-17-16,-3 0 12 15,2-4-17-15,0-2-10 16,7 0 1-16,7 0 80 15,7-8-57-15,4-6-21 16,0 0 9-16,-3 4-3 16,-1 4-9-16,-9 6-7 15,-8 0 7-15,-3 2 14 16,-5 18 42-16,0 7-12 16,0 4-24-16,-11 8-20 15,-34 15-7-15,3-8-86 16,-4-8-136-16</inkml:trace>
  <inkml:trace contextRef="#ctx0" brushRef="#br0" timeOffset="57690.84">4307 10225 214 0,'0'0'119'15,"0"0"-103"-15,0 0-14 16,0 0 14-16,0 0-16 16,0 0 3-16,0-29 24 15,0 27 18-15,0 1 32 16,-2 1-10-16,0 0-28 15,2 0 3-15,-2 0-23 16,2 0-10-16,-2 0 5 16,-3 0 9-16,0 0 18 15,-1 0-31-15,-3 0-3 16,0 0 28-16,0 0-12 16,-2 0-9-16,2 1 3 0,-2 5-16 15,0 2 19 1,-4 2-19-16,1 3-1 0,-4 5 20 15,0 4-4-15,2 4 0 16,3 3-16-16,5 4 7 16,0-1 7-16,6 2-14 15,2 3 0-15,0-4 5 16,2 3 8-16,10-4-2 16,3-3 0-16,1-3-10 15,-1-7 25-15,-1-3-25 0,-1-3 0 16,-3-3-1-1,3-4 0-15,-3-2-9 0,2 0-22 16,3-4-57-16,-1 0-69 16,-3-8-430-16</inkml:trace>
  <inkml:trace contextRef="#ctx0" brushRef="#br0" timeOffset="59216.68">4499 10229 325 0,'0'0'129'0,"0"0"-93"15,0 0-5-15,0 0 36 16,0 0-48-16,0 0-19 15,0 0 20-15,0 0 21 16,0 0-20-16,0 0-6 0,0 0-4 16,0 0 5-1,0 0-16-15,0 0 0 0,0 0 7 16,0 0-7-16,0 0 1 16,0 0-1-16,0 0 1 15,0 0 5-15,0 0-6 16,0 0-1-16,0 0 0 15,0 0 1-15,0 0 0 16,0 0-1-16,0 0 1 16,0 0 0-16,0 0 0 15,0 0-10-15,0 0 10 16,0 0 0-16,0 0 0 16,0 0 0-16,0 0 0 15,0 0-1-15,0 0 1 16,0 0-4-16,0 0 4 15,0 0 0-15,0 0 1 0,0 0 25 16,0 0-3-16,0 0 6 16,0 0-17-16,0 0-6 15,0 0 11-15,0 0-16 16,0 0 1-16,0 0-2 16,0 0 1-16,0 0 16 15,0 0-17-15,0 0-3 16,0 0-3-16,0 0 7 15,2 0-1-15,0 0 0 16,0 0 1-16,4 0 7 16,-2 0-8-16,-1 0-1 15,5 0 1-15,2 0 1 0,2 0 1 16,1 0-2 0,3 2 6-16,-1 4 6 0,-1-3-12 15,1 6-9-15,1-1 8 16,-3 4 1-16,1 0 0 15,1 0-1-15,-4 4 2 16,2 0 14-16,1 2-14 16,-2 4 6-16,-4 0 11 15,1 4 18-15,-2 0-7 16,-2 3-12-16,-1-4-17 16,-4 1 31-16,0-2-24 15,0 1-4-15,0 0 10 0,0 1 0 16,-4 5 6-16,-8 1-2 15,1-2-8-15,3-4 24 16,-2-4-33-16,4-8-4 16,1-6 4-16,2-3 13 15,2-3 10-15,1-2 10 16,0 0-21-16,0 0 33 16,0 0-25-16,0 0-7 15,0 0-3-15,0 0 0 16,0 0-4-16,0 0-6 15,0 0 1-15,0 0-12 16,0 0-5-16,0 0-36 16,0-2-29-16,0-5-40 0,-10 7 31 15,0 0-131 1,-6 0-368-16</inkml:trace>
  <inkml:trace contextRef="#ctx0" brushRef="#br0" timeOffset="62397.2">4143 11466 234 0,'0'0'143'0,"0"0"-65"16,0 0 18-16,0 0-12 16,0 0-31-16,0 0-32 0,0 0 39 15,0-30-37 1,0 28-11-16,0 2 4 0,0 0-5 16,0 0 4-1,0 0-1-15,0 0-13 0,0 0 41 16,0 0-32-16,0 0 5 15,0 0 5-15,-2 0-6 16,2 0-1-16,0 0-13 16,0 0 10-16,0 0-10 15,0 0 0-15,0 0 0 16,0 0 1-16,-2 0 5 16,2 0 1-16,0 0 4 15,0 0-5-15,0 0 49 16,-4 0-35-16,4 0-2 15,0 0-4-15,0 0 2 0,0 0-3 16,-2 0-1 0,2 0-11-16,0 0 37 0,0 0-37 15,0 0 0-15,0 0 9 16,0 0-4-16,0 0 4 16,0 0 3-16,0 0-11 15,0 0 33-15,0 0-24 16,0 0-10-16,0 0 9 15,0 0-10-15,0 0 2 16,0 0-2-16,0 0 0 16,0 0-2-16,0 0 2 15,0 0-8-15,0 0 6 16,0 0 2-16,0 0-12 0,0 0 6 16,0 0-4-16,0 0 9 15,0 0 1-15,0 0-13 16,16 0 13-16,13-4 0 15,9-4 1-15,6 2-1 16,10-2 1-16,0 3 15 16,-3 2-16-16,-5 3 0 15,-8 0-2-15,-11 0 4 16,-7 0-2-16,-9 0 0 16,-4 0 1-16,-2 0 2 15,-5 0-3-15,2 0 0 16,-2 0 0-16,0 0 0 15,0 0 10-15,0 0-10 16,0 0 0-16,0 0 12 0,0 0-12 16,0 0-1-16,0 0 0 15,0 0-29-15,0 0-2 16,0 0-35-16,0 0-24 16,0 0 19-16,2 0-67 15,5 0-73-15,6 0 81 16,-2 3-28-16,2 3-190 0</inkml:trace>
  <inkml:trace contextRef="#ctx0" brushRef="#br0" timeOffset="65270.23">4272 11301 714 0,'0'0'0'0,"0"0"-59"16,0 0 33-16,0 0 20 16,0 0 3-16,0 0-62 15,0 0 26-15,15 14 19 16,-5-14-176-16</inkml:trace>
  <inkml:trace contextRef="#ctx0" brushRef="#br0" timeOffset="83884.94">1291 12296 280 0,'0'0'27'0,"0"0"-21"15,0 0-6-15,0 0 20 16,0 0-8-16,0 0-12 15,0-6 28-15,-3 6 41 16,3 0-13-16,0 0-30 16,0 0 19-16,0 0-12 15,0 0 0-15,-2 0-8 0,2 0 4 16,0 0-2 0,0 0-5-16,-2 0-13 0,2 0 14 15,0 0-22-15,0 0-1 16,0 0-1-16,0 0-8 15,0 0 8-15,0 0-8 16,2 0-1-16,11 0 0 16,3 0 10-16,7 0 0 15,3 0 6-15,5 0 14 16,0 4-10-16,3-1-10 16,0 2 0-16,1-1 17 15,1 0-17-15,-1-2 0 16,3 2 0-16,3-2 0 0,-2-2 7 15,3 0-7-15,1 0 0 16,-1 0 0-16,2 0 0 16,-1 0 0-16,-1 0-1 15,-4 0 2-15,1 0 7 16,-6 0-8-16,0 0 0 16,-2 0 4-16,1-2-4 15,1-2-6-15,5-2 5 16,1-3 2-16,2 2-4 15,1 0 3-15,-2 0 0 16,-1 3 9-16,-4 2-9 16,-4 2-1-16,-4 0 1 15,-5 0 0-15,-2 0 0 16,1 0-4-16,-4 0 4 16,1 0 12-16,0 0-12 0,2 0-1 15,2 0 1-15,3 0 0 16,2 0-1-16,2 0 1 15,2 0 0-15,2 0 0 16,-1-4 0-16,-1 2-1 16,-2-2 1-16,0 0 0 15,-3-2 5-15,5-3-5 16,0 2-6-16,8-5 5 16,0 2 1-16,1-2-1 15,3 2 1-15,-1 0 0 16,0 2 5-16,-3 2-5 15,-8 2 0-15,-5 0 5 0,-8 4-5 16,-7 0-7-16,-6 0 7 16,-3 0 1-16,1 0 18 15,-3 0-19-15,0 0 0 16,0 0 10-16,0 0-9 16,0 0-1-16,0 0 0 15,0 0 0-15,0 0 12 16,0 0-12-16,0 0 0 15,0 0 7-15,0 0-7 16,0 0 0-16,0 0 1 16,0 0-1-16,0 0 13 15,0 0-13-15,0 0-14 16,-5 0 2-16,-4 0-24 0,-2 0-16 16,-1 0-11-16,-5 0-41 15,4 1-25-15,-1 6-135 0</inkml:trace>
  <inkml:trace contextRef="#ctx0" brushRef="#br0" timeOffset="85232.36">4399 12326 72 0,'0'0'57'0,"0"0"-57"15,0 0-2-15,0 0-9 0,0 0-41 16,0 0-12-16</inkml:trace>
  <inkml:trace contextRef="#ctx0" brushRef="#br0" timeOffset="86257.83">4399 12326 77 0,'75'-48'59'0,"-61"44"-20"15,-3 0-13-15,-5 2-16 16,0 2 6-16,-4 0 10 16,-2 0 79-16,0 0-7 15,0 0-53-15,0 0 1 16,0 0-29-16,0 0-11 15,0 0 8-15,0 0-12 0,0 0 4 16,0 0-5-16,0 0 1 16,0 0 38-16,0 0-13 15,0 0 2-15,0 0-11 16,-2 0-5-16,-4 0-11 16,4 0 9-16,0 0-4 15,2 0 18-15,0 0-25 16,0 0 0-16,0 0 5 15,-2 0 2-15,2 0-6 16,0 0 14-16,-2 0-15 16,2 0 39-16,-3 0-38 15,1 0-1-15,0 0 9 0,2 0-2 16,-2 0 2 0,2 0-1-16,-2 0-7 0,2 0 33 15,0 0-34-15,-2 0 0 16,0 0 8-16,-4 0-8 15,2 0 0-15,-6 0 0 16,5 0 0-16,-4 0 10 16,2 0-10-16,0 0-6 15,1 0 6-15,1 0 1 16,1 2-1-16,-3 2 0 16,0-2 0-16,1 2 5 15,-1-1-5-15,3-2-11 16,0 1 11-16,3-2 1 0,1 3-1 15,0-3 0-15,0 0 0 16,0 0-10-16,0 0 10 16,0 0-5-16,0 0 4 15,0 0 1-15,0 1-7 16,0-1 6-16,5 1 1 16,4 2 0-16,1 0 0 15,6 2-7-15,0-1 7 16,2 0 2-16,-1 0-1 15,-1 0-1-15,1-2 1 16,-3 0 14-16,-3 0-15 16,-1 0-5-16,-2 0 5 15,-1-2 1-15,-3 2-1 16,0-2 0-16,0 0 1 16,2 3 5-16,-4-3-6 0,0 0-1 15,-2 0 1-15,3 0 0 16,-3 0 1-16,0 0-1 15,0 1 3-15,0-1 14 16,0 0-17-16,0 0-1 16,0 0 1-16,0 0 0 15,0 0 2-15,0 0-2 16,0 0 0-16,0 0 11 16,0 0-11-16,0 0-9 15,0 0 9-15,0 0 1 16,0 0-1-16,0 0 0 15,0 0 1-15,0 0 8 0,0 0-9 16,0 0-10 0,0 0 10-16,0 0 1 0,0 0-1 15,0 0-1-15,0 0-53 16,0 3 5-16,0 1-48 16,0 7 22-16,-7 1 10 15,-3-2-59-15,4-1-96 0</inkml:trace>
  <inkml:trace contextRef="#ctx0" brushRef="#br0" timeOffset="89591.97">5735 12256 788 0,'0'0'75'0,"0"0"-75"0,0 0 0 16,0 0 0-1,0 0 7-15,0 0-7 0,-27-6-1 16,27 6 1-16,0 0-7 16,0 0 12-16,0 0-5 15,0 0 0-15,0 0-17 16,12 0 17-16,13 3-2 16,10 2 4-16,9-1 5 15,12 0-7-15,2 0 36 16,0-2-36-16,-4 2 0 15,-5 3 1-15,-6-4 5 16,-8 1-5-16,-6-3-1 0,-3 2 0 16,-4-3 9-16,-3 0-9 15,-2 0-1-15,-3 0 1 16,-3 0 0-16,-5 0 6 16,-3 0-6-16,-3 0 7 15,5 0 11-15,-5 0-11 16,0 0-6-16,0 0 0 15,0 0 15-15,0 0-9 16,0 0-7-16,0 0 1 16,0 0 2-16,0 0-3 15,0 0-38-15,0 0-30 16,0 0-229-16</inkml:trace>
  <inkml:trace contextRef="#ctx0" brushRef="#br0" timeOffset="90192.56">8637 12333 503 0,'0'0'0'0,"0"0"-92"0</inkml:trace>
  <inkml:trace contextRef="#ctx0" brushRef="#br0" timeOffset="90515.92">8648 12187 230 0,'0'0'0'0,"0"0"-68"15,0 0 9-15,0 0 27 16,0 0-21-16</inkml:trace>
  <inkml:trace contextRef="#ctx0" brushRef="#br0" timeOffset="91017.11">8449 12340 333 0,'0'0'39'15,"0"0"-39"-15,0 0 0 16,0 0 15-16,0 0-14 0,159-7 11 15,-102-2 34 1,9-3-1-16,7 2 7 0,7-2-28 16,0 2-15-16,0 4 20 15,-2 2-12-15,-4 0-4 16,-7 2-13-16,-7 0 6 16,-6 0 5-16,-6 0-11 15,-5-3-2-15,-5 4 2 16,-9-4 0-16,-8 2 1 15,-2-1 0-15,-11 3 0 16,-4 1 13-16,-4 0 6 16,0 0 14-16,0 0 18 15,0 0-37-15,0 0-15 16,0 0-35-16,0 0-21 16,-8 2 17-16,-5 9-30 0,-5-1-8 15,-14 8 11-15,6-2-5 16,-3 0-82-16</inkml:trace>
  <inkml:trace contextRef="#ctx0" brushRef="#br0" timeOffset="97077.15">4492 12283 68 0,'0'0'179'16,"0"0"-98"-16,0 0-25 15,0 0-20-15,0 0-14 16,0 0-21-16,0 0 21 16,0 0-22-16,0 0 7 15,-6 0-6-15,-1 1 17 0,-4 4 2 16,0-4-20 0,-1 0 1-16,1 2 13 0,3-1-3 15,1-1-5-15,5-1 23 16,-1 0-20-16,3 0 4 15,0 0-13-15,0 0 0 16,0 0 13-16,0 0-13 16,0 3 0-16,0-3-1 15,0 2 2-15,0 0 8 16,0-2-9-16,0 2 0 16,0 2 11-16,12 0 2 15,3 2 7-15,5 0-5 16,7 1 7-16,0 0 2 0,6 0-24 15,1 2 1 1,5 1 8-16,6-2-2 16,8 1-6-16,3-5 16 0,5-2-1 15,1-2 7-15,-2 0-23 16,-2 0 0-16,-2 0 23 16,0 0-23-16,-4 0-6 15,4-5 6-15,-2 4 0 16,0-4 10-16,-1-1-10 15,-3 2 0-15,2 0 0 16,-3-2 0-16,1 0-1 16,-4 0 1-16,-1 0 0 0,-5 0-6 15,-4 0 6-15,4-2 0 16,-2 2 0-16,-1-2 0 16,3-1 0-16,3 2 0 15,-3 0 0-15,-2 0 2 16,-1 1-2-16,-2 4 0 15,-10-2 0-15,0 2 1 16,-7 2 0-16,-8-2-1 16,0 2 0-16,-3 0 10 15,-2 0-10-15,-3 0-9 16,2 0 9-16,-2 0 1 16,5 0-1-16,0 0 0 15,1 0 0-15,6 2 4 16,4 4-4-16,2 4-5 15,4 1 5-15,1 2 1 0,2 3-1 16,-3 0 0-16,-4 0 0 16,0 0 7-16,-2-1-7 15,-5-5-4-15,1 3 4 16,-3-3 0-16,0 3 0 16,1-4 0-16,-2 1-1 15,3 1 1-15,1-2 0 16,1 3 0-16,-1 3-1 15,-1 0 2-15,1 8-1 16,-5 1 0-16,-1-1 0 16,-1 2 1-16,-2-3-1 15,-3-4 0-15,0-3 6 16,1-4-5-16,-3-3-1 0,2-4 1 16,-2 0 0-1,0-2 10-15,0-2-11 0,0 0 0 16,0 0 1-16,0 0-1 15,0 0 1-15,0 0-1 16,0 0 1-16,0 0 5 16,0 0-6-16,0 0 0 15,0 0-2-15,0 0 2 16,0 0 0-16,0 0 0 16,0 0 2-16,0 0 7 15,0 0-9-15,2 0-1 16,2 0-7-16,3-2 6 0,7-11 1 15,3-1 0-15,8-5 1 16,-1 1 9-16,5 0-9 16,-2-1 0-16,-2 4-1 15,-1 1 2-15,-2 2-2 16,-1 2 1-16,-4 2 0 16,-1 2 9-16,-3 2-9 15,3 0-12-15,-1 1 12 16,1 2 0-16,1-2-1 15,2 3 1-15,-2-1 0 16,-1 1 0-16,-3 0 0 16,1-2-2-16,-3 2 2 15,0 0 0-15,0-3 0 16,1-1 0-16,5 0 2 16,0 0 4-16,1-1-6 0,3 1-2 15,-2 2 2-15,-2 2 0 16,-2 0-1-16,-5 0 0 15,0 0 1-15,-3 3 0 16,-1 3 0-16,1-1-7 16,0 0 7-16,2-1 0 15,-1 2-1-15,4-2 1 16,3 0 0-16,3 0 9 16,3-1-9-16,0-3-1 15,2 0 0-15,-2 0 1 16,0 0 0-16,-1 0-1 15,1 0 1-15,-2-7 0 16,6-1 0-16,2 1-8 0,4-4 8 16,4 0 1-16,3-2 0 15,5 4-1-15,-1-4 1 16,3 6-1-16,-3-2 1 16,2 3-1-16,-3 4 0 15,-1 0-1-15,-5 2 1 16,-2 0 0-16,-4 0 0 15,0 0 14-15,0-2-14 16,3-2-1-16,5 0 1 16,6-4 0-16,1 2 1 15,4-1-1-15,0-2 0 16,-1 1 7-16,0 2-7 16,-2 0-7-16,-3-2 7 0,-3 2 0 15,-2 3 1-15,-6-4-1 16,-5 3 0-16,-1 0 6 15,-1 2-6-15,-1-2-7 16,2 2 7-16,-2-2 0 16,4 0 1-16,7-2-1 15,1 2 1-15,4-1 6 16,3 4-7-16,-3 0-1 16,0 1 1-16,-1 0-4 15,-5 0 4-15,-2 0 0 16,-2 0 0-16,-4 1 1 15,-1 3-1-15,-4-2 0 0,-2 2 0 16,0-2 0 0,0-2 1-16,-1 2-1 0,4-2 1 15,-3 2 2-15,1-2-3 16,4 2-1-16,4 0 1 16,4 0 0-16,4 0 3 15,1 2-3-15,1 2 0 16,4 0-2-16,-1 1 2 15,0-5 0-15,1-1-6 16,-6 0 6-16,1-1 6 16,-5 0-6-16,-2 0 0 15,-2 0-1-15,-5 0 1 16,-2 0-1-16,-6 0 1 16,-1 0 0-16,-5 0 2 15,4 0-2-15,-3 0 0 0,-1 0 1 16,4 0-1-16,1 0-1 15,1 0 0-15,1 0 1 16,3 0 5-16,2 0-5 16,0 0-1-16,3 3-1 15,2-3 2-15,2 0-1 16,-1 0 0-16,4 0 1 16,-1 0 0-16,-2 0 0 15,-2 0 0-15,-6 0 0 16,-5 0 0-16,-5 0 0 15,-3-3 0-15,2 1 6 16,-4-4 33-16,2-3-26 16,1 3-11-16,-1-2 15 0,0 2-16 15,-2-1-1-15,2 1 1 16,-1 4-1-16,-3-4 11 16,2-1-11-16,-2 3 0 15,-2 0 0-15,0 2 0 16,0 2 0-16,0 0-14 15,0 0-24-15,0 0 28 16,0 0-56-16,0 0-21 16,-4 0 8-16,-5 0-21 15,1 0-119-15</inkml:trace>
  <inkml:trace contextRef="#ctx0" brushRef="#br0" timeOffset="108429.81">10673 11717 715 0,'0'0'120'16,"0"0"-120"-16,0 0-31 15,0 0 30-15,0 0 1 16,-2 0-78-16,2 0 24 16,0 0 48-16,0 0 6 15,-2 0 0-15,2 0 12 16,0 0 5-16,0 0-4 16,0 0-12-16,0 0-1 15,0 0 11-15,0 0 5 16,-3 0-10-16,3 0-5 0,-4 0 3 15,-1 14-4 1,0 3-1-16,-1 10 1 0,2 3 0 16,0 2 37-16,-2 2-25 15,6 0-2-15,0 0 6 16,0-1-16-16,0 3 16 16,0-5-3-16,-2 1-12 15,0-3 19-15,-2-1-20 16,2-3 0-16,2 0 7 15,0-1-5-15,0-4 4 16,0-2-6-16,0-2 1 16,0-2 8-16,0-1-9 0,0-6-8 15,0 0 8-15,0 0 2 16,0-1-2-16,0-2 0 16,0 0 3-16,2 0-2 15,0-2-1-15,0 0-1 16,-2-2 1-16,0 0 0 15,2 2 0-15,-2-2 0 16,2 0 0-16,4 0-5 16,0 2 5-16,5-2-1 15,5 0 1-15,4 0 1 16,4 0 0-16,3 0-1 16,2 0 1-16,0 0 9 15,0 0-10-15,2 0-11 0,-2 0 11 16,3 0 0-1,-6 0 1-15,3 0-1 0,-3 0 0 16,8 0 5-16,2 0-5 16,8 0 0-16,6-4-1 15,8 2 1-15,2-2 0 16,7 2 0-16,-1 2-5 16,3 0-1-16,0 0 6 15,-5 0-12-15,-1 0 12 16,-5 0-1-16,-4 0 1 15,-7-2-1-15,-5 0 1 16,-5 0 1-16,-3 0-1 16,-5 2-2-16,-2-2 1 15,0 0-1-15,4-2 1 16,4-1 1-16,7 4 0 0,8-4 5 16,3 5-5-16,5 0-1 15,3 0 1-15,-1 0 0 16,-2 0 1-16,-1 0-1 15,-3 0 0-15,-3 3 7 16,-4-1-7-16,-2-1-1 16,-3-1-9-16,-5 0 10 15,2 0 8-15,-4 0-8 16,3 0 0-16,-6 0 4 16,5 0-4-16,-4 0-2 15,-2 0 2-15,1 0 0 16,-3 0 0-16,-3 0 0 0,-1 0 0 15,-2 0-5-15,0 0 5 16,2 0-13-16,4 0 12 16,6 0 0-16,4 0 1 15,5 0-3-15,-2 0 3 16,1 0 0-16,-3 0 0 16,-7 0-1-16,-3 0 0 15,-10 0 1-15,-5 0 5 16,-3 0-5-16,-4 0 0 15,3 0-1-15,3 0 1 16,3 0-2-16,8 0 1 16,11 0 1-16,7-1 20 15,7-1-20-15,8 2 1 0,2 0-2 16,3 0 1 0,-5 0-2-16,-2 0 2 0,-10 0-13 15,-7 0 12-15,-6 2-19 16,-6-1-4-16,-4-1 18 15,-1 0 6-15,4 0-13 16,3 0 13-16,2 0 0 16,2 0 12-16,5 0-12 15,-3 0 0-15,1 0 6 16,0 0-6-16,0 0 0 16,-3 3 0-16,1 3 0 15,-1 0 8-15,0 0-8 16,1 0-6-16,-3 3 6 15,2-3 0-15,-2-1 0 16,-2 1 0-16,0-2 0 0,-4 0 3 16,0-4-3-16,-6 2-13 15,-5-2 13-15,-3 0 0 16,-5 0 0-16,2 0 0 16,-2 0 0-16,1 0 5 15,7 0-5-15,1 0-2 16,5 0 2-16,4-2 0 15,5 0 0-15,2 2-1 16,6 0 2-16,-4 0 4 16,0 0-5-16,-2 0 0 15,-4 0 0-15,-5 0 0 16,-2 0-1-16,-7 0-5 0,-3 0-1 16,-6 0 1-1,-2 0 12-15,0 0-3 0,1 0 34 16,1 0-21-16,0-2-14 15,4-2-2-15,-2 1 2 16,3 0 6-16,-1 0-8 16,0 1 0-16,0 0 0 15,-4-1 0-15,1 3 0 16,-5 0-1-16,2-1 2 16,-2 1 18-16,0-3-4 15,0-1-14-15,0-4 16 16,0 0-7-16,0-5-10 15,0-1 0-15,2-7 1 0,-2-5 9 16,3-7-10 0,-3-4 0-16,0-7 35 0,0-3-22 15,0 0 26-15,2 0 19 16,3 3-31-16,-1 4-1 16,3 8-25-16,-3 4-1 15,3 2 2-15,0 4 3 16,0 2-5-16,-1 2 0 15,0 4-51-15,1-1 18 16,-2 4-80-16,-5 3-85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12T02:54:00.6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1950 11981 67 0,'74'22'181'0,"-74"-22"-107"16,0 0-24-16,0 0-14 15,0-2-17-15,0 2 3 16,0 0-21-16,2 0-1 16,-2-2 1-16,0 2 8 15,0 0 36-15,0 0 1 0,0 0-4 16,0 0 51-1,0 0-33-15,0 0-29 0,0 0-5 16,0 0-11-16,0 0 14 16,0 0-19-16,0-2-3 15,0 2 22-15,-4 0-28 16,-3-2 10-16,0 0-11 16,0 0 0-16,1 0 0 15,1 2-3-15,1-2 3 16,2 2 3-16,-1 0-3 15,-1 0-20-15,-7 12-14 16,-2 12-88-16,-1 2-93 0</inkml:trace>
  <inkml:trace contextRef="#ctx0" brushRef="#br0" timeOffset="1526.69">2097 12008 517 0,'0'0'71'0,"0"0"-71"15,0 0-10-15,0 0 0 16,0 0-55-16,0 0-22 16,0 0 24-16,-19-7 63 15,19 7 7-15,0 0 108 16,-6-2-12-16,2 2-46 16,-5 0-22-16,1-2 11 15,-2 2-7-15,-1-2-17 16,-2 2-15-16,-1 0 23 15,-3 0-14-15,1 0-8 16,-1 0-2-16,-1 0-5 16,1 0 10-16,2 0-11 15,1 2 1-15,1 4-2 0,1 3 1 16,-2 0-1 0,-4 5-9-16,0 4 10 0,0 7 1 15,1 0-1-15,-4 4 0 16,2 1 9-16,1-1-8 15,-1 0-1-15,4-3-11 16,2-2 11-16,4-3 6 16,0 4-6-16,2-1 0 15,-2 4-1-15,3 0 1 16,-3 4 0-16,2 1 1 16,3-1 1-16,-3 2 7 15,4-2-9-15,-1-2-4 16,2 2 4-16,2-2 0 15,0 0-2-15,0 3 1 16,0-4 1-16,0 3 5 0,0 1-5 16,0-2-3-16,0 3 3 15,0 1 0-15,0 1 0 16,0 2 0-16,0 2 1 16,0 0 3-16,0 2-4 15,0-2-9-15,4-1 9 16,5-4-2-16,-2 4 2 15,2-5-1-15,-2 2 8 16,-1 1-4-16,1-2-3 16,2 1-4-16,0 4 3 15,0-1 1-15,6-1-1 16,-2-3 1-16,6 1 0 0,-1-4 0 16,1 3 0-16,-1-5-10 15,0-3 9-15,0 4-6 16,0-3-1-16,-3 0 8 15,-2 2 0-15,1-5 0 16,-1 2 0-16,3 1-10 16,-1 0 10-16,1 2 0 15,2-5 0-15,-1-1 0 16,2-4 2-16,-2-2-14 16,2-2 12-16,-4 0-9 15,1 0 8-15,-3 0 2 16,1 0-1-16,-1 0 0 15,-3-2 0-15,-2-5 4 0,-2-3-4 16,-1-4-7 0,-1 1 7-16,-2-1 1 0,-2-2-1 15,2 1 0-15,-2-1 1 16,2 0 4-16,1 3-5 16,0-3-7-16,-1 0 7 15,-2 0 0-15,2 0 0 16,-2 0 0-16,0 0 0 15,0 0 6-15,0 0-6 16,0 0-10-16,4-4 0 16,1-14-13-16,5-21-58 15,0-1-56-15,-3 5-390 0</inkml:trace>
  <inkml:trace contextRef="#ctx0" brushRef="#br0" timeOffset="17267.58">18231 12601 225 0,'0'0'126'15,"0"0"-99"-15,0 0-27 16,0 0-13-16,0 0-26 16,0 0-65-16,-13-6-103 0</inkml:trace>
  <inkml:trace contextRef="#ctx0" brushRef="#br0" timeOffset="18769">22769 13100 120 0,'0'0'0'16,"0"0"-29"-16,0 0-37 15</inkml:trace>
  <inkml:trace contextRef="#ctx0" brushRef="#br0" timeOffset="19234">23292 12633 512 0,'0'0'131'0,"0"0"-54"0,0 0 35 15,0 0-28-15,0 0-52 16,0 0-31-16,0 0 9 16,0-6-7-16,-2 14-1 15,-11 12 32-15,-5 4 11 16,-6 6-6-16,-3 4-8 16,-2-2-13-16,0 2-18 15,0 3 28-15,0-4-18 16,2 4-10-16,1-3 17 15,3-4-1-15,4-2-14 0,0-3-1 16,9-8-1 0,3-5 17-16,0-4-16 0,3-4-2 15,4-2 2-15,0-2 7 16,0 0-7-16,0 0-2 16,0 0-2-16,0 0 0 15,0 0-39-15,0-2-20 16,15-12-38-16,3-6-36 15,15-23-40-15,-4 8-69 16</inkml:trace>
  <inkml:trace contextRef="#ctx0" brushRef="#br0" timeOffset="19551.72">23358 12637 348 0,'0'0'158'0,"0"0"-99"16,0 0 11-16,0 0-45 16,0 0-18-16,0 0 13 15,0 0 6-15,26 66 16 16,-17-28 43-16,-4 6-41 16,-1 3 18-16,0-1-23 15,1-2-3-15,-1-4-11 16,1-6-18-16,-1-6 7 15,3-5-14-15,2-4 1 16,0-7 4-16,2-1-5 16,0-6-13-16,-2-2-14 0,0-3-21 15,-5 0 0 1,-4-11-21-16,0-9-129 0,0 0-67 16</inkml:trace>
  <inkml:trace contextRef="#ctx0" brushRef="#br0" timeOffset="19751.32">23175 12839 317 0,'0'0'268'0,"0"0"-165"16,0 0-27-16,0 0-24 0,0 0-24 15,0 0-22 1,146-33 11-16,-96 33-17 15,-3 3-3-15,-1 9-11 0,10 10-27 16,-15-1-102 0,-9-6-72-16</inkml:trace>
  <inkml:trace contextRef="#ctx0" brushRef="#br0" timeOffset="20765">18251 12410 500 0,'0'0'77'16,"0"0"9"-16,0 0-28 15,0 0-28-15,0 0-9 16,0 0-20-16,0 0 16 16,0-7 2-16,0 7-10 15,0 18 1-15,0 15 33 16,0 17 31-16,0 15 4 16,0 9-29-16,0 2-16 15,0-4-17-15,0-10-10 16,-4-12 8-16,4-13-14 0,0-11-3 15,0-12-7-15,0-8-18 16,0-6-43-16,0-12 19 16,0-16-69-16,4-4-211 0</inkml:trace>
  <inkml:trace contextRef="#ctx0" brushRef="#br0" timeOffset="21408.65">18309 12448 472 0,'0'0'101'15,"0"0"-11"-15,0 0-21 16,0 0-28-16,0 0 5 15,0 0-20-15,0 0 26 16,-20-32 3-16,20 30-8 16,0 0 0-16,0 0-46 15,0-4 7-15,6 0 2 16,12-3-10-16,7 1 1 16,-1 1-1-16,5 5 1 0,0 2-11 15,0 0 10-15,2 2-2 16,2 13 2-16,1 0 0 15,-3 3 0-15,-6 4 0 16,-7 0 0-16,-10 5-1 16,-8 1 1-16,-4 2 0 15,-23 0 13-15,-4-4-3 16,-7-2-10-16,5-4 0 16,4-7 9-16,6-5-3 15,11-3-6-15,4-3 0 16,6-2 5-16,2 0-5 15,0 0-17-15,2 0-12 16,21 0 2-16,6 0 20 0,8 0 7 16,-1 8-2-16,0 13-11 15,-7 4 13-15,-7 6 0 16,-9 2 0-16,-10-1 0 16,-3 0 13-16,-4-6 5 15,-25-1 8-15,-10-3 1 16,-7-6 2-16,-6-2-7 15,-1-6 2-15,6-4-24 16,7-4 25-16,7 0-25 16,8 0-9-16,9-10-34 15,8-6-64-15,3 2-39 16,3 1-188-16</inkml:trace>
  <inkml:trace contextRef="#ctx0" brushRef="#br0" timeOffset="22543.65">17908 12964 90 0,'0'0'284'16,"0"0"-169"-16,0 0-18 15,0 0-44-15,0 0-28 16,0 0-18-16,0 0 2 15,0-11 35-15,0 11 0 16,0 0 32-16,0 0-45 16,0 3-30-16,0 19-1 15,0 14 34-15,0 18 53 16,0 12-32-16,0 11-38 16,0 3 34-16,-5-6-38 0,0-6-12 15,1-10 0-15,2-10 5 16,0-10 11-16,0-7-17 15,-1-10 1-15,3-3 4 16,0-6-4-16,0-3-1 16,0-9-13-16,0 0-48 15,0 0 18-15,0-46-15 16,11-1-91-16,1-9-151 0</inkml:trace>
  <inkml:trace contextRef="#ctx0" brushRef="#br0" timeOffset="23263.47">17927 12865 459 0,'0'0'127'16,"0"0"-45"-16,0 0 25 15,0 0-74-15,0 0-33 16,0 0 10-16,0 0-10 16,43-22 0-16,-12 22 0 15,5 10 2-15,6 5 2 16,5-1-1-16,4 1-3 15,5 4 9-15,4-3-8 16,-2-2 6-16,-2-1-7 16,-6 0 1-16,-7-5-5 15,-5-2 4-15,-11-2 0 0,-5-3 0 16,-9 2 6 0,-2-3-5-16,-1 2 0 0,-2-2 0 15,1 1 6-15,2-1-7 16,1 3-3-16,-2 0 2 15,4 2 2-15,-3-1-1 16,1 0 0-16,-1 0 0 16,-4 2-3-16,1 2 3 15,-1 4-13-15,-5 2 12 16,0 6 1-16,-2 4 0 16,0 6 25-16,0 4-14 15,0 6 21-15,0 5-15 16,0 7 5-16,0 2 13 15,0 2-21-15,3 0 8 0,-1-6-13 16,0-2-8-16,0-12 12 16,0-1-13-16,0-7-6 15,-2-6 6-15,0-9 2 16,0-2-2-16,0-5 7 16,0-4-7-16,-2 2 26 15,-17-4-3-15,-15 0-23 16,-11 0-6-16,-10 0-12 15,-10 0 2-15,-4-6 1 16,-2-6 15-16,1-2-2 16,6-3 2-16,6-1-1 15,7 0 1-15,6-1 1 16,10 0-1-16,6 2 0 0,4 0 0 16,10 1 7-16,3 6-7 15,8 2 0-15,2 4-7 16,2 0 6-16,0 2-28 15,0 2-38-15,6 0 1 16,12 0 12-16,13 0-73 16,-4 0-23-16,-2 4-17 0</inkml:trace>
  <inkml:trace contextRef="#ctx0" brushRef="#br0" timeOffset="24286.79">22745 12771 254 0,'0'0'95'16,"0"0"11"-16,0 0-27 15,0 0-26-15,0 0-12 16,0 0-21-16,0 0 19 16,0-15-32-16,0 15 2 15,0 0 7-15,0 0 7 0,0 0 10 16,0 0-6 0,0 0-15-16,0 0 18 0,0 0-30 15,0 0-2-15,0 0 1 16,0 0 1-16,0 0 0 15,0 0 0-15,0 0 1 16,0 0 7-16,0 0-8 16,0 0-9-16,0 0 8 15,0 0-51-15,0 0-95 16,0 0-33-16</inkml:trace>
  <inkml:trace contextRef="#ctx0" brushRef="#br0" timeOffset="24914.64">22738 12647 624 0,'0'0'94'0,"0"0"-92"16,0 0 11-16,0 0-13 16,0 0-1-16,0 0 1 15,0 0 0-15,31 132 10 16,-26-90-8-16,-3 2 15 15,-2 3 39-15,0 3-17 0,0 6 0 16,0 9 13-16,-2 6-10 16,-5 9 6-16,-2 2-40 15,2-1-7-15,1-7 14 16,0-10-13-16,6-12-2 16,-1-10 1-16,1-12 0 15,0-7 6-15,0-11-7 16,0-4 0-16,0-7 1 15,0-1 1-15,0 0 0 16,0 0-2-16,-3-1-13 16,3-17-41-16,-2-7-42 15,-2-5 22-15,2-30-11 0,2 7-109 16,0 3-12-16</inkml:trace>
  <inkml:trace contextRef="#ctx0" brushRef="#br0" timeOffset="25972.68">22778 12683 426 0,'0'0'136'15,"0"0"-86"-15,0 0-38 16,0 0 4-16,0 0-5 0,0 0-10 15,140-50-1 1,-99 42 0-16,3-1 13 0,5 2-12 16,6-3 0-16,1 2 13 15,0 0-4-15,-4 3-9 16,-6 2 16-16,-1 3-14 16,-5 0 42-16,0-3-11 15,-2 2-11-15,-2-1 9 16,-1-1-14-16,-1 2-16 15,1-2 7-15,-4 3-9 16,-2 0 14-16,-4 0-14 16,-8 0 0-16,-1 0 6 15,0 0-5-15,-5-1-1 0,2-1 0 16,3 2 2 0,4 0 8-16,7 0-9 0,6 0-1 15,10 0 6-15,1 0 1 16,-1 0-6-16,-5 6-1 15,-9 1 0-15,-8-1-9 16,-7-1 9-16,-10-1-16 16,-1-4 16-16,-1 2-1 15,-2 0 1-15,0 0-1 16,2 6 1-16,0 2 9 16,-1 6-9-16,6 4-2 15,-7 4 2-15,0 6 11 16,0 0 2-16,0 4-6 15,0 3 0-15,-7 0 25 16,0 7-32-16,0 3 10 0,-1 3 5 16,0 3-5-16,2 0-1 15,-1 1-9-15,3-1 0 16,0-2 7-16,-2-1-7 16,4-3-1-16,-2-7-1 15,2-2 2-15,-3-4 0 16,1-6 0-16,0-4 0 15,-3-2 7-15,-2-3-7 16,2-6 0-16,1-1 0 16,-1-1 2-16,0-6 6 15,0-1-8-15,-1 1 0 16,-1-4 7-16,-3-1-7 0,1 0-1 16,1 0 1-16,-4 0 0 15,1 0 11-15,-3 0-11 16,-5 0 0-16,0 0 1 15,-4 0-1-15,-2 0-1 16,-2-6 0-16,-2 2 1 16,-7-4 5-16,-4 2-5 15,-11-3 0-15,-10-2 1 16,-6-1-1-16,-7-4-1 16,-5-1 0-16,0-4 2 15,-2-1 11-15,2-2-12 16,8-2-1-16,11 4 1 15,10 1 1-15,15 6 20 0,10 1-5 16,10 4-16-16,3 2 9 16,3 2-9-16,4 2-14 15,-2 0 14-15,2 0 0 16,-1 2-2-16,-1-1 1 16,-1 3-31-16,4 0 30 15,2 0-22-15,-5 0-56 16,-9 5 11-16,3 4-47 15,-4 0-178-15</inkml:trace>
  <inkml:trace contextRef="#ctx0" brushRef="#br0" timeOffset="66034.5">18299 10418 416 0,'0'0'87'16,"0"0"-58"-16,0 0-6 15,0 0-5-15,0 0-18 16,0 0 16-16,-2-3-16 16,0 3 8-16,-2 0 47 0,2 0 28 15,-3 0-16 1,-1 0-26-16,-2 0-28 0,0 0 20 15,-1 0-33-15,-3 0 0 16,4 0 3-16,-2 0-2 16,5 0-1-16,-1 3 0 15,4 3 0-15,0-1 0 16,0 7 0-16,0 4-4 16,-1 3 4-16,1 11 1 15,-2 1 23-15,2 10 4 16,-5 5-13-16,2 4 40 15,1 4-26-15,-2 2-19 16,3 0 29-16,3 0-21 0,-2-3 5 16,2-3-1-1,0-1-14-15,0-2 40 0,0-5-29 16,0-4-10-16,0-4 21 16,0-6-27-16,0-6 3 15,0-6-6-15,0-6 1 16,0-3 16-16,0-6-17 15,0 2 0-15,0-3 10 16,0 0-3-16,0 0-7 16,0 0-39-16,0 0-63 15,-4-18 9-15,-1-4-148 16,1-9-580-16</inkml:trace>
  <inkml:trace contextRef="#ctx0" brushRef="#br0" timeOffset="67076.53">18148 10463 605 0,'0'0'112'15,"0"0"-73"-15,0 0-39 16,0 0 2-16,0 0-1 16,0 0 6-16,0 0 12 15,118-20 19-15,-85 16-7 16,1 4-6-16,-1 0-15 0,3 2-3 16,2 14-7-16,0 1 6 15,-1-2 20-15,4 2-26 16,-5-4-5-16,-1-3 5 15,-1-2 6-15,-5-2 1 16,0-2-7-16,-5-4 0 16,1 0 12-16,-3 0-12 15,0 0 0-15,-1-1 1 16,-4-3 1-16,-3 1-1 16,-3 3-1-16,-3 0 2 15,4 0-7-15,-3 0 5 0,-1 0-14 16,2 4 14-16,-4 3 0 15,3 0 5-15,-3-1-5 16,-1 2 0-16,2 3-6 16,-5-1 6-16,0 1 0 15,-2 4 12-15,0 0-6 16,0 3 12-16,0 3-18 16,0 6 6-16,0 0 2 15,0 7-8-15,-2 5 0 16,0 5 1-16,-3 0 17 15,3 0-2-15,-1 0-16 16,3-2 7-16,0-2 2 0,0-2-9 16,0-5-5-1,0-2 5-15,0-5 0 0,0-4 0 16,0-7 0-16,0-4 0 16,0-5 3-16,0-2-3 15,0-4-1-15,0 2 1 16,0-2 1-16,0 2 18 15,0-2-19-15,0 2 0 16,0-2 3-16,0 0-3 16,0 0 0-16,0 0 5 15,0 0-4-15,-2 0 17 16,-2 2-18-16,-2 0 0 16,-1 1 1-16,3-3 0 15,-2 1-1-15,2-1 0 16,2 0 1-16,-2 2-14 0,-5-2 13 15,-3 0-3-15,-3 0 3 16,-5 0 0-16,-5 0 0 16,-6 0 0-16,-2 0 2 15,-5-8 1-15,-6 0-3 16,-3 0-1-16,-5-5 0 16,-3 3 1-16,3-3-1 15,5 1 1-15,10 0 0 16,4 2 16-16,10 0-16 15,1 2 0-15,-3 2 1 16,3 2-1-16,-3-1-4 16,4 4 3-16,2 1 2 15,6 0 5-15,4 0-6 0,7 0-19 16,2 0 19 0,0 0-73-16,4 0 15 0,21 0-17 15,-6 0-74-15,5 0-39 0</inkml:trace>
  <inkml:trace contextRef="#ctx0" brushRef="#br0" timeOffset="67416.91">18703 10820 454 0,'0'0'234'0,"0"0"-149"16,0 0-36-16,0 0-17 16,0 0-2-16,0 0-17 15,-82 111 26-15,59-78-14 16,3 0-18-16,-2-4 9 15,2-4-10-15,2-3-5 16,3-6-1-16,-2-6 2 16,7-4-7-16,-1-6 5 15,7 0-42-15,4-18-27 16,0-10-139-16,4-3-177 0</inkml:trace>
  <inkml:trace contextRef="#ctx0" brushRef="#br0" timeOffset="67611.12">18692 10782 317 0,'0'0'78'15,"0"0"-62"-15,0 0 31 16,0 0 14-16,0 0-16 16,69 102-37-16,-58-80 23 15,2-3-31-15,-4-5 7 16,1-4-7-16,-4-2-2 15,-6-4-19-15,0-4-78 0,0 0-168 16</inkml:trace>
  <inkml:trace contextRef="#ctx0" brushRef="#br0" timeOffset="67788.28">18561 10932 461 0,'0'0'127'15,"0"0"4"-15,0 0-8 16,0 0-84-16,0 0-24 15,0 0-14-15,0 0-1 16,112-1 58-16,-71 10-41 16,-1 1-15-16,-2 1-2 15,13 4-12-15,-7-2-55 16,-5-3-180-16</inkml:trace>
  <inkml:trace contextRef="#ctx0" brushRef="#br0" timeOffset="68553.7">22716 10633 636 0,'0'0'130'0,"0"0"-98"15,0 0-8-15,0 0-24 16,0 0 12-16,0 0 8 16,0 0-20-16,33-1 0 15,-26 1 5-15,-1 0-5 16,4 0 0-16,-4 0-61 16,-4 0-170-16</inkml:trace>
  <inkml:trace contextRef="#ctx0" brushRef="#br0" timeOffset="69112.88">22990 10609 484 0,'0'0'98'0,"0"0"-62"0,0 0 7 15,0 0-11-15,0 0-22 16,0 0 15-16,0 0 40 15,0-2-7-15,0 2-8 16,0 0-39-16,4 0-11 16,1 11 0-16,1 11 29 15,1 6 22-15,0 5-22 16,0 10-21-16,1 3 43 16,-1 7-24-16,-1 0-11 15,2 4 6-15,-5-2-16 0,2 1 31 16,0-2-28-16,-3-4-6 15,0-4 24-15,0-9-6 16,0-5-21-16,0-6 0 16,4-7 1-16,-4-5 12 15,0-6-13-15,-2-5 0 16,0-3 5-16,2 0-3 16,-2 0 14-16,2 0-15 15,-2-6-1-15,2-9-21 16,1-8-55-16,1-5-52 15,0-24 22-15,4 8-147 16,-4-2-371-16</inkml:trace>
  <inkml:trace contextRef="#ctx0" brushRef="#br0" timeOffset="69922.53">23090 10607 500 0,'0'0'98'15,"0"0"-36"-15,0 0 47 16,0 0-46-16,0 0-34 16,0 0-29-16,0 0-6 15,2-10 6-15,16 10 7 16,6 0 19-16,7 0 23 15,12 0-20-15,8-7 4 16,7-4-12-16,4 1-20 0,-1 0 26 16,-8 2-27-16,-3 4-13 15,-8 3 13-15,-2 1 7 16,2 0-7-16,0 0 0 16,6 0 1-16,0 0-3 15,1 0 2-15,-4 0 0 16,-10 4-8-16,-8 3 8 15,-11 1-13-15,-7-2 12 16,-3 1 1-16,-1-3 10 16,2 4-10-16,-1-1-1 15,3 5 1-15,0 3 0 0,0 5 1 16,0 4-1 0,-5 4 0-16,1 6 26 0,-3 4-15 15,-2 6-9-15,2 6 25 16,-2 0-11-16,2 5 0 15,0-1-16-15,4-2 1 16,-2-4 18-16,0-4-19 16,0-6-8-16,1-2 7 15,1-7 2-15,-4-4-2 16,4-6-8-16,-4-6-7 16,-2-2 7-16,0-5-5 15,0-5-12-15,0 2 10 16,0-3 9-16,-4 0 7 15,-10 0-2-15,-4 0-2 16,-4-7 4-16,-7 4 0 0,-7-1 2 16,-7 0-2-16,-1-3 0 15,-5 4 19-15,-4-6-19 16,-3 3 10-16,-4-1 3 16,-2 0 0-16,-3 3-1 15,1 2-6-15,-1 0 4 16,5 2 19-16,8-2-29 15,15 2 1-15,11 0 25 16,11 0-26-16,8 0-6 16,7-1 5-16,0 1-32 15,0-3-4-15,0 1-49 16,16-2 5-16,2-1-43 0,-2 0-120 16</inkml:trace>
  <inkml:trace contextRef="#ctx0" brushRef="#br0" timeOffset="70308.17">23672 10870 629 0,'0'0'160'0,"0"0"-141"15,0 0 19-15,0 0 9 16,-25 134 4-16,19-85-2 15,3-7-23-15,3-6-4 16,0-5-9-16,0-12-6 16,0-5 3-16,0-4-10 15,0-6-18-15,3-4 17 16,1 0-24-16,2-10-13 16,1-13-50-16,0 0-176 0</inkml:trace>
  <inkml:trace contextRef="#ctx0" brushRef="#br0" timeOffset="70771.1">23609 10834 443 0,'0'0'96'0,"0"0"-22"16,0 0 17-16,0 0-16 15,0 0-70-15,0 0-4 16,0 0 15-16,40-28-8 15,-20 26 12-15,-2 2 23 16,2 0-28-16,1 0 24 0,-6 0-39 16,-1 6 0-16,-6 10 3 15,-8 7 13-15,0 2 24 16,0 4-7-16,-11-1-32 16,-5-5 25-16,4-5-26 15,0-3 0-15,3-5 3 16,5-6 0-16,4-2-3 15,0-1-17-15,0-1-31 16,8 4 41-16,15 0 1 16,4 5-8-16,2 2 14 15,-1 8 0-15,-6 1 1 16,-3 4 5-16,-13-1-5 16,-6-2 53-16,0-5-3 0,-6 0-14 15,-21-6 5-15,-4 0 10 16,-7-4-42-16,-3-2-10 15,1-4-37-15,3 0 9 16,1 0-57-16,3 0-29 16,-8 0-51-16,8-2-20 15,2 0-167-15</inkml:trace>
  <inkml:trace contextRef="#ctx0" brushRef="#br0" timeOffset="72851.75">18768 10764 126 0,'0'0'132'16,"0"0"3"-16,0 0-42 16,0 0-23-16,0 0-44 15,0 0-3-15,0 0 56 16,-20-8-10-16,11 5-7 15,-5 1-4-15,3 2-26 0,-3 0 0 16,4 0-24 0,-3 0-6-16,-1 5-4 0,0 9 2 15,-3 3 0-15,-1 3-1 16,-3 7 1-16,-1-1 8 16,-2 7-8-16,-3-4 0 15,3 3 16-15,1-2-14 16,7-2 13-16,6-1 1 15,5-5-10-15,3-5-1 16,2 0-4-16,0-7-1 16,0-4 13-16,0 1-5 15,0-6-8-15,0-1 0 16,0 0 10-16,0 0-27 16,0 0 15-16,0 0-25 15,0 0 15-15,2 0 11 0,7-10-9 16,3-12-51-16,-2 2-96 15,1 0-87-15</inkml:trace>
  <inkml:trace contextRef="#ctx0" brushRef="#br0" timeOffset="73281.85">18712 10740 111 0,'0'0'289'16,"0"0"-226"-16,0 0-63 16,0 0 1-16,0 0 10 15,0 0 8-15,0 0-5 16,53 49 15-16,-41-28 23 15,-2 6 10-15,2 2-1 16,-3 8 4-16,-1-1-13 16,1 1-10-16,0-2-28 15,2-5-5-15,0-4 2 16,1-9-2-16,-5-2-8 16,-1-5 11-16,-2-4-11 0,-2-3 8 15,-2-3-6 1,0 0 4-16,0 0 20 0,0 0-26 15,0 0-2-15,0 0 1 16,0-7-14-16,-2-1-19 16,-8-2-83-16,-13 1-63 15,1 1-49-15,2 5-176 0</inkml:trace>
  <inkml:trace contextRef="#ctx0" brushRef="#br0" timeOffset="73774.53">18426 10968 383 0,'0'0'75'16,"0"0"21"-16,0 0-59 16,0 0-36-16,0 0 20 15,0 0 11-15,0 0 14 16,63-7 3-16,-39 4 19 16,7-1 4-16,3 3-18 15,2-3-21-15,-1-1 28 16,-3 4-29-16,-3 1-9 0,-2 0 1 15,-6 0-24-15,0 0 27 16,-4 0-27-16,-1 0 0 16,-3 0 5-16,-1 0-4 15,-6 0 0-15,1 0 0 16,-3 0-1-16,0 0 19 16,0 0-19-16,-2 0 0 15,0 0 1-15,0 0-1 16,0 0 8-16,0 0-8 15,1 0-9-15,-1 0-1 16,0 0-21-16,-2 0-35 16,0 0 22-16,0 6-48 0,-4-2-106 15,-7 0 26-15</inkml:trace>
  <inkml:trace contextRef="#ctx0" brushRef="#br0" timeOffset="99576.46">17948 14727 469 0,'0'0'111'0,"0"0"-91"16,0 0 5-16,0 0-20 15,0 0-4-15,0 0 12 0,22-25 38 16,-22 25 18-16,0 0-1 16,0 0 3-16,0 0 4 15,0 0-35-15,0 0-20 16,0 0 5-16,0 0-19 15,0 0 10-15,0 0-16 16,0 0 1-16,-2 0 17 16,-1 10-18-16,-1 11 1 15,2 7 29-15,-3 5-10 16,3 7-3-16,2 7 2 16,0-1-9-16,0-1 35 15,0 4-28-15,0-9-16 16,0 1 24-16,0-2-9 0,0-3-9 15,0 0 8-15,0 0-15 16,0 1 34-16,0 1-34 16,0-2 0-16,-6 0 13 15,1-5-6-15,1 0 8 16,1-5-15-16,3-2 13 16,0 2-7-16,0-3-6 15,0-1 0-15,0-8 4 16,0-2-3-16,0-2-1 15,0-7 0-15,0-3 1 16,0 0 15-16,0 0-16 16,0 0-3-16,0 0-3 15,0 0 6-15,0 0-3 16,0 0-9-16,0-3-41 0,0-11-7 16,5-4-70-16,2-22 13 15,-3 4-120-15,2-3-501 0</inkml:trace>
  <inkml:trace contextRef="#ctx0" brushRef="#br0" timeOffset="100719.49">17941 14757 605 0,'0'0'132'15,"0"0"-75"-15,0 0 5 16,0 0-33-16,0 0-22 16,0 0-6-16,0 0 22 15,0 0-3-15,0 0 48 16,0 0-45-16,7 0-7 16,15 0 32-16,9 0-8 15,6 0-6-15,6 0-30 16,2 0 5-16,4 0 14 0,-1-3-23 15,1 3-1 1,-1 0 1-16,-4 0 6 0,-3 0-5 16,-4-2-1-16,-1 2 10 15,-5 0-8-15,1 0-2 16,0 0-6-16,2 0 6 16,-3 0 1-16,0 0-1 15,0 0 0-15,-6 0 6 16,-5 0-6-16,-4 0 0 15,-2 0-1-15,-7 0 1 16,3 0 0-16,-3 0 0 16,0 0-1-16,-1 0 2 15,1 0 12-15,-1 2-13 16,-1 1-7-16,-1-2 7 16,-1-1 6-16,-1 0-6 0,-2 3-1 15,0-3 1-15,0 0 14 16,0 1-8-16,0-1 3 15,0 4 4-15,0-4-7 16,0 5-5-16,0-2-1 16,0 7 1-16,0 4 28 15,0 6-29-15,-2 3 17 16,-1 4 0-16,2 4-2 16,-2 1 1-16,3 3-16 15,0 3 0-15,0-5 26 16,0 1-15-16,0 0-9 15,0-2 3-15,0 0 16 16,0 3-14-16,0-3-7 0,0 2 9 16,0 0 5-16,3 3-13 15,1-4 0-15,-2-1 14 16,0-2-14-16,2-2 1 16,-1-4-2-16,1 0 2 15,-2-6 10-15,2 0-12 16,0 0-2-16,-2-4 1 15,0-1 1-15,-2-9 0 16,2 0 0-16,-2-3 1 16,0-1 11-16,0 0-12 15,0 0-15-15,0 0 8 16,0 0-15-16,-2 0-29 0,-10-4-31 16,-3-1-24-16,-1-5 28 15,-3-2-48-15,-20-2-52 16,6-3-37-16,-1 4-147 0</inkml:trace>
  <inkml:trace contextRef="#ctx0" brushRef="#br0" timeOffset="101528.46">17890 15565 563 0,'0'0'133'16,"0"0"-45"-1,0 0-19-15,0 0-53 0,0 0 7 16,0 0-10-16,0 0 26 16,0 0 9-16,4 9 23 15,14 1 3-15,4 3-31 16,12-5-21-16,6 2 17 16,4-7-30-16,8 2-8 15,1-1 13-15,-2-2-2 16,1 2-11-16,-5 0 12 0,-3-4-11 15,-2 4 14-15,-1-2-16 16,-4 0 0 0,1-2 0-16,-3 0 0 0,-1 0 3 15,-5 0-3-15,-2 0 6 16,-5 0 4-16,-1 0-9 16,-4 0 5-16,-1 0 21 15,0 0-15-15,1-4 2 16,-2 1-14-16,2 2 1 15,-5 1 5-15,0 0-6 16,-1 0-9-16,-2 0 9 16,-1 0 0-16,-1 0 11 15,0 1-11-15,-3-1 0 16,3 3 5-16,-1-1-5 16,4 0-1-16,-3 4 1 0,-1-6 0 15,0 4 0 1,0-4 0-16,-4 4 0 0,-2-4 0 15,2 0 0-15,-2 0-10 16,0 0-8-16,0 0-31 16,-2-4-70-16,-18-8-12 15,-1 2-102-15,6 1-157 0</inkml:trace>
  <inkml:trace contextRef="#ctx0" brushRef="#br0" timeOffset="102701.44">22829 14829 48 0,'0'0'405'0,"0"0"-256"16,0 0-44-16,0 0 6 15,0 0-10-15,0 0-62 16,0 0-38-16,7-28 38 16,-2 25-23-16,-1-1 2 15,0 0 2-15,-2 3 3 16,-2 1 28-16,3 0-51 0,-1 0 11 16,2 18 4-1,4 4 30-15,-2 6-19 0,1 10-3 16,-3 6 1-16,-2 6 10 15,0 4-20-15,-2-4 2 16,0 4 26-16,0-2 2 16,0-3-18-16,0-4-10 15,0-1-15-15,2-2 27 16,4-7-28-16,0-5 0 16,1-1 6-16,-3-8 2 15,0-8-7-15,-2-4-1 16,0-2 0-16,0-3 2 0,2-2-2 15,-4-1 0-15,0-1 0 16,2 0 0-16,-2 4 1 16,0-4-2-16,0 0 2 15,0 0-3-15,2 0-3 16,-2 0-26-16,0-13-5 16,0-10-93-16,2-27-62 15,-2 8-57-15,2 0-337 0</inkml:trace>
  <inkml:trace contextRef="#ctx0" brushRef="#br0" timeOffset="103745.54">22899 14771 765 0,'0'0'156'16,"0"0"-85"-16,0 0-31 16,0 0-31-16,0 0 5 15,0 0-14-15,0 0 0 16,66-19 3-16,-41 19-3 16,6 0 20-16,5 0 5 15,8 6-9-15,5-2 19 16,5 0-35-16,-1 2 1 15,-4 2 14-15,-2 1-15 16,-7 0-1-16,-2 0-5 16,-3-1 12-16,1 1-15 0,-3-4 9 15,4-1 0-15,-4 0 0 16,0 0 0-16,1 2 2 16,-5-2-2-16,-2 2 1 15,-6 2 2-15,2-2-3 16,-5 2-1-16,-1 0 0 15,4-2 1-15,-6 0 0 16,1 0 12-16,-3-2-11 16,-5 0 5-16,0-1-6 15,-6-1-19-15,0 2 19 16,0-4 1-16,1 5 0 16,-1-5-1-16,0 0 7 0,0 4-14 15,0 0 7-15,-2 0 0 16,2 6 1-16,0-1 8 15,-2 5 31-15,0 5-8 16,0 1-20-16,0 6 17 16,0 2-13-16,0 4-2 15,0 3 24-15,0 1-16 16,0 1 17-16,0 4-12 16,0 0-26-16,0 2 21 15,0 1-22-15,0-4 1 16,4-4-2-16,0-2 1 15,-2-2 0-15,2-4 0 0,-1-1 1 16,-1-10 8-16,-2 1-9 16,0-6-1-16,0-3-8 15,0-3 2-15,0-6-5 16,0 4-7-16,0-4 5 16,-2 1 4-16,-7 2 10 15,-5-1 0-15,1-2-2 16,-5 0 2-16,-2 0 0 15,-2 0 0-15,-3-2-5 16,-6-6-2-16,-5 2 7 16,-8-3-1-16,-5 2 1 15,-5-3 1-15,-4 2 15 16,0-2 0-16,3 1-15 16,1-4 24-16,5 4-25 15,3-5 0-15,1 5 1 0,5 1-1 16,0-1-1-16,4-1 1 15,0 6 0-15,3 0 10 16,2-2-10-16,2 2-6 16,7 3 5-16,2-2 1 15,5 3 0-15,9 0 0 16,2 0-12-16,4 0 11 16,0 0-37-16,0 0-15 15,0 0 11-15,0 0-16 16,0 0 4-16,0 0-24 15,0 0-22-15,16 0 37 16,1 0-60-16,-3 0-114 0</inkml:trace>
  <inkml:trace contextRef="#ctx0" brushRef="#br0" timeOffset="105304.47">23391 14891 598 0,'0'0'179'0,"0"0"-75"16,0 0 27-16,0 0-84 15,0 0-47-15,0 0 1 16,0 0 14-16,-15 63 63 15,3-24 10-15,-6 5-21 16,1 2 28-16,-6-4-50 16,1 1-27-16,-3-6-7 15,3-2-3-15,4-12-8 16,3-2 0-16,5-7-24 16,4-10 24-16,6-4-58 15,0 0-13-15,0-12-50 16,0-15-47-16,9-6-42 15,7-6 1-15,1 2-64 16,1-2 175-16,0 3 65 0,0 4 33 16,0 1 29-16,-1 8 18 15,-1 2 4-15,-1 11 79 16,-3 2-15-16,-1 8 25 16,2 0-16-16,1 5-54 15,4 21 8-15,-3 1-19 16,3 10-4-16,-3 1-9 15,2-2-24-15,-5-4 20 16,-1-1-42-16,1-9 0 16,-5-4 0-16,-3-4-23 15,-2-8-34-15,-2-3-19 0,0 0-39 16,-6-3-25-16,-11 0-112 16,2 0-131-16</inkml:trace>
  <inkml:trace contextRef="#ctx0" brushRef="#br0" timeOffset="105427.53">23413 15236 222 0,'0'0'293'0,"0"0"-118"16,0 0-5-16,0 0-76 16,0 0-72-16,0 0-12 15,0 0-10-15,87-32-29 16,-47 27-49-16,-6-3-79 16,-13 4-565-16</inkml:trace>
  <inkml:trace contextRef="#ctx0" brushRef="#br0" timeOffset="106859.17">23572 10720 664 0,'0'0'112'0,"0"0"-90"15,0 0-2-15,0 0-18 16,0 0 29-16,0 0-29 16,0 0 8-16,0 0 55 15,0 0-6-15,0 0 12 16,0 0-38-16,0 0-33 16,0 0 40-16,0 0-40 15,0 0-2-15,0 0 2 16,0 0 2-16,0 0 7 15,0 0-9-15,0 0 0 16,0 0 10-16,0 0-9 16,0 0 0-16,0 0 7 15,0 0-6-15,0 0 9 0,0 0-11 16,0 0 0-16,0 0-5 16,0 0 5-16,0 0-12 15,0 0 5-15,-14 23 7 16,-7 10 17-16,-2 13 16 15,-6 6 4-15,0 6 31 16,0 0-25-16,0-4-12 16,6-5-14-16,3-11-10 15,7-5 15-15,2-12-22 16,3-7-14-16,6-8 3 16,2-4-2-16,0-2-23 15,0 0 7-15,0 0-11 16,0-12 5-16,0-11-80 0,14-30-35 15,-1 5-54-15,3-2-341 16</inkml:trace>
  <inkml:trace contextRef="#ctx0" brushRef="#br0" timeOffset="107109.42">23525 10659 517 0,'0'0'126'15,"0"0"-96"-15,0 0 28 16,0 0 27-16,0 0-16 15,116 54 16-15,-83-18-34 16,-2 5-15-16,-4 6-5 16,-2-2 0-16,-6-1 10 15,-1-3-35-15,-3-5-5 16,-3-5 15-16,-3 0-16 16,-3-5 0-16,-1-2 0 0,-1-2-1 15,-2-4 0-15,-2-2-59 16,0-2-16-16,0-8-46 15,0-4-86-15,-6-2-154 0</inkml:trace>
  <inkml:trace contextRef="#ctx0" brushRef="#br0" timeOffset="107304.66">23437 11065 575 0,'0'0'183'0,"0"0"-64"0,0 0-52 16,0 0-33-16,0 0 9 16,150-18-34-16,-86 15-8 15,-1 3 5-15,-10 0-6 16,-11 0-59-16,-13 13-144 16,-15-1-518-16</inkml:trace>
  <inkml:trace contextRef="#ctx0" brushRef="#br0" timeOffset="108648.4">18391 10651 552 0,'0'0'150'16,"0"0"-62"-16,0 0-45 16,0 0-30-16,0 0-5 15,0 0-7-15,0 0 52 16,41-25 16-16,-39 25 8 15,-2 0 49-15,0 0-22 16,0 0-32-16,0 0-22 16,0 0-40-16,0 6-1 15,0 12-9-15,-8 8 0 16,2 7 33-16,-6 8-23 16,2 3 12-16,1 2-21 15,0-2 0-15,0-2 21 0,2 0-22 16,-1-3-32-16,3-7-1 15,-2-6-25-15,5-7-12 16,2-6-12-16,0-7-23 16,0-6 19-16,0-8-82 15,11-11-144-15</inkml:trace>
  <inkml:trace contextRef="#ctx0" brushRef="#br0" timeOffset="109090.25">18411 10578 880 0,'0'0'167'0,"0"0"-92"0,0 0-9 15,0 0-60-15,0 0-6 16,0 0-11-16,0 0 10 16,50-13 1-16,-27 13 17 15,4 0-17-15,-2 0 1 16,-5 6 13-16,-7 9-14 15,-2 2 0-15,-6 6 0 16,-5 1 6-16,0 4 7 16,-2-3-13-16,-14 2 0 15,1-6 15-15,3-4-14 16,1-7 0-16,7-1-1 16,4-6-67-16,0 0 45 15,0 0-21-15,11 5 21 16,9 4 22-16,4 4 12 15,-1 6 40-15,-3 5 10 0,-7 0-13 16,-9-1 25-16,-4 1-45 16,-4-1-3-16,-25-5 19 15,-7 2 5-15,-3-7-27 16,-1-2-14-16,1-8 7 16,6-4-32-16,4-2-16 15,2 0-54-15,1 0-52 16,8-8-24-16,2 2-167 0</inkml:trace>
  <inkml:trace contextRef="#ctx0" brushRef="#br0" timeOffset="110186.74">18420 14922 155 0,'0'0'531'16,"0"0"-388"-16,0 0 15 15,0 0-95-15,0 0-38 16,0 0-15-16,0 0-8 16,0-11 9-16,0 29 4 15,0 11 69-15,0 8 56 16,0 11-66-16,4 0-22 15,1 2-10-15,0-5-23 16,-1-4-19-16,0-5 0 16,1-6 12-16,-1-3-28 0,-2-10 3 15,-2-8-47-15,0-3-17 16,2-6-7-16,-2 0 9 16,0-18-35-16,0-8-183 15</inkml:trace>
  <inkml:trace contextRef="#ctx0" brushRef="#br0" timeOffset="110741.26">18434 14861 560 0,'0'0'277'15,"0"0"-147"-15,0 0-74 0,0 0-32 16,0 0-11-1,0 0-12-15,0 0 8 0,50-68-9 16,-31 64 0-16,-4-2 36 16,3 3-10-16,-5 3 11 15,1 0 23-15,-1 0-13 16,1 9 5-16,-1 4-24 16,0 14-27-16,-2 1 29 15,-2 6-23-15,-7 2-5 16,-2-1 5-16,0-2-7 15,-11-3 0-15,-5-8-7 16,1-8 7-16,4-9 21 0,-1 0-20 16,6-5 7-16,2 0-3 15,4 0-5-15,0 0-23 16,0 0-29-16,0 0-21 16,6 0 71-16,10 2-7 15,2 12 9-15,4 4 15 16,1 4 22-16,-4 5-13 15,-1 1-24-15,-7-1 9 16,-9 0-5-16,-2-1 2 16,-6-8 17-16,-23 0 22 15,-11-6 5-15,-7-2 2 16,-4-6-19-16,2-4-24 16,5 0 35-16,5-4-36 0,8-8-8 15,11 2-7-15,4-1-38 16,8 4-48-16,1-1-47 15,7-2-68-15,0-3-48 16,0 4-284-16</inkml:trace>
  <inkml:trace contextRef="#ctx0" brushRef="#br0" timeOffset="154902.41">4484 16763 365 0,'0'0'94'0,"0"0"-64"0,0 0-7 16,0 0-13-16,0 0-10 16,0 0 1-16,0-1 35 15,0 1 6-15,2-4 13 16,0 0-16-16,2-1 0 15,1-1 0-15,-1-1-10 16,-2 2-10-16,2-3-18 16,-4 7-1-16,4-3 22 15,-4-1-16-15,0 1 1 16,2 0 3-16,-2 3-10 16,0 1 13-16,0 0-13 15,0 0 0-15,0 0 1 16,0 0 0-16,0 0 9 0,0 0-9 15,0 0 1-15,0 0-1 16,2 0-1-16,1 0-22 16,9 14 22-16,6 8 21 15,2 10 8-15,4 4-3 16,1-1-14-16,-2 3 7 16,-2 1-11-16,2-1-6 15,-4-2 15-15,3 0-4 16,-5-4-3-16,-1-6 3 15,-3-3-13-15,-7-5 0 16,-1-10-3-16,-3 2-19 0,-2-6 22 16,0 1 14-1,0 4-1-15,0-1-12 0,0-4-1 16,0 2 20-16,0-2-20 16,0 0 1-16,0-4 2 15,0 4-3-15,0-4-3 16,0 0-7-16,0 0-2 15,0 0 11-15,0 0-16 16,0 0-9-16,-2 0-8 16,-5 0-40-16,-4 0-112 15,0-4-57-15,-2 0-2 0</inkml:trace>
  <inkml:trace contextRef="#ctx0" brushRef="#br0" timeOffset="155329.32">4468 16990 310 0,'0'0'212'0,"0"0"-147"16,0 0-23-16,0 0-16 16,0 0-17-16,0 0 1 15,0 0 17-15,-3-4 37 16,8 4 25-16,9 0-31 15,5-6-13-15,8 2 0 16,6-4-19-16,3 0-6 16,5 2-16-16,-4-2 2 15,-1 2 5-15,-7-3-11 16,-7 7 0-16,-4 2-12 16,-7 0-12-16,-2 0-24 15,-5 0-66-15,-4 0-109 0,0 2-308 16</inkml:trace>
  <inkml:trace contextRef="#ctx0" brushRef="#br0" timeOffset="159144.13">18114 16862 859 0,'0'0'166'16,"0"0"-166"-16,0 0 6 16,0 0 34-16,0 0-30 15,0 0-4-15,-31 19-6 16,27 10 0-16,2 3 4 15,0 16 15-15,-1 6 17 16,1 8 21-16,2 9-21 16,-2 6 16-16,2 2-37 0,0-7-15 15,0-4 21 1,0-11-20-16,0-11 0 0,0-10-1 16,0-14 1-16,0-10 6 15,0-2-7-15,0-10-8 16,2 0 1-16,-2 0 3 15,0 0-17-15,0 0-12 16,0 0-31-16,2 0-1 16,-2-27-62-16,0-9-166 15,0 1-379-15</inkml:trace>
  <inkml:trace contextRef="#ctx0" brushRef="#br0" timeOffset="159923.85">18064 16892 515 0,'0'0'143'16,"0"0"-32"-16,0 0-65 15,0 0-11-15,0 0 0 16,0 0-9-16,142-11 4 15,-97 11-1-15,3 0-19 16,4 0 25-16,-3 0-24 16,-2 6-10-16,-5-1 9 0,-6 3-4 15,-5-2 1 1,-7-2-7-16,-1 0 1 0,-3 0 7 16,-3-2-8-16,-3 2-9 15,-1 3-10-15,-3 2-7 16,0 5 26-16,-1-4 0 15,-2 6 0-15,2-2 11 16,-2 0-10-16,-1 4 0 16,1-4 12-16,2 2 1 15,0 7-14-15,-3-5 1 16,3 5 0-16,-2 8 9 16,-2-3-10-16,0 11 0 0,3 2 21 15,1 11-6 1,0 10 31-16,-1 2-15 0,3 7-14 15,1-3 10-15,-1-7-27 16,1-2 0-16,-6-11 1 16,1-12-1-16,-3-10 1 15,-4-12-1-15,0-4 0 16,0-10 12-16,0 0 2 16,0 0-12-16,-11 0-1 15,-5-1 0-15,-3-8 13 16,-4-3-14-16,-5 2 0 15,-6-4-1-15,-6-2-5 16,-5-2-2-16,-7-1 7 0,-1 2-8 16,-2 3 9-1,-4 4 0-15,1 1-16 0,-2 9 15 16,2 0-2-16,0 0 3 16,8 0 0-16,2 0 0 15,8 5 3-15,6-5-3 16,10 4 10-16,6-2-8 15,7-2-1-15,7 0-2 16,4 0-11-16,0 0-61 16,0 0 14-16,0 0 4 15,0 0 22-15,0 0 0 16,0-6-81-16,0-1-45 16,0-4-29-16</inkml:trace>
  <inkml:trace contextRef="#ctx0" brushRef="#br0" timeOffset="160659.32">18391 17173 639 0,'0'0'210'0,"0"0"-111"16,0 0-54-16,0 0-36 0,0 0 14 15,0 0 49-15,-5 126-21 16,5-74-3-16,9 2-38 16,3-5 26-16,1-14-36 15,-1-2 0-15,-2-16-1 16,-1-2-6-16,-5-7-42 15,-2-8-29-15,-2 0-5 16,0-14 63-16,0-12-104 16,0-10-132-16,-4-1 145 15,-5 7 88-15,1-2 10 16,-2 6-33-16,-1 0 40 16,3 2-5-16,-1-2 9 15,0 0-67-15,2-2 51 0,3 6 18 16,2 0 142-1,2 3-5-15,0 7-54 0,0 3-18 16,4-1-26-16,11-3-8 16,5 7 18-16,3 3-9 15,0 3-7-15,0 0 6 16,0 0-20-16,-1 9 25 16,-4 9-44-16,-7 5 0 15,-6-1-13-15,-5 8 13 16,0-2 17-16,-16 4-17 15,-6-5 14-15,2-6 4 16,1-7-18-16,9-2-1 16,3-8 0-16,7-3-8 15,0-1-5-15,0 0-46 16,20 0 43-16,6 0 17 0,6 9 7 16,1 5-6-16,-2 8 18 15,-6 0-6-15,-9 4-2 16,-10 2-11-16,-6-1 0 15,-4-1 23-15,-25-2 3 16,-4-2-5-16,-5-6-21 16,-1-10-2-16,6-6-18 15,6 0-83-15,10 0-95 16,11-11-217-16</inkml:trace>
  <inkml:trace contextRef="#ctx0" brushRef="#br0" timeOffset="161884.43">22922 16968 793 0,'0'0'141'0,"0"0"-92"16,0 0-14-16,0 0-35 16,0 0 7-16,0 0-15 15,0 0 2-15,6 0 6 16,-4 5 42-16,0 8-3 16,0 9 27-16,0 14-11 15,-2 8 2-15,0 10 4 0,0 13-39 16,0 1-11-1,-6 6 9-15,-2-6-12 0,2 2-8 16,2-1 0-16,-1-7 0 16,3-3 38-16,0-7-29 15,2-7-9-15,0-9 1 16,0-6 0-16,0-16-1 16,0-3 0-16,0-8-8 15,0-3-6-15,0 0-5 16,0 0-12-16,0-18 20 15,0-4-63-15,4-6 6 16,3-1-12-16,1-18-31 16,0 2-60-16,-2 6-123 0</inkml:trace>
  <inkml:trace contextRef="#ctx0" brushRef="#br0" timeOffset="162761.75">22918 16968 667 0,'0'0'168'16,"0"0"-129"-16,0 0 3 0,0 0-24 15,0 0-5-15,0 0-1 16,0 0 4-16,139 8-3 15,-97-8-13-15,5 0 0 16,-5 0 14-16,-2 0-14 16,-9 0-10-16,-2 0 10 15,-4 0 0-15,-1-3 6 16,5 3-6-16,0 0 0 16,4 0-3-16,1 0 3 15,2 0-1-15,-3 0-26 16,-3 0 14-16,-6 0 4 15,-6 0-7-15,-9 0 16 16,-3 0 9-16,1 0-9 16,-3 0 11-16,1 7 4 15,2-1-1-15,-3 6 15 0,0 7-29 16,1-6 1-16,-1 9 22 16,3 0 1-16,-3 6-12 15,1 7 24-15,-1 1-27 16,3 0 38-16,-1 9-27 15,2-6-19-15,-4 3 28 16,2 6-7-16,-3-4 0 16,1 2-4-16,2 3-6 15,0-1 18-15,2-2-30 16,1-6-5-16,-3 0 5 16,4-10 0-16,-6-2-2 15,1-9 1-15,-1-8-13 16,-2-1 4-16,-2-6-2 0,0 0 9 15,0-4-3-15,0 4-1 16,0-4 7-16,0 0-16 16,0 2 8-16,-2 2 8 15,-7 1 0-15,-5-5 1 16,-3 3 4-16,-8 1-4 16,-4-1 11-16,-6-3-12 15,-5 0 7-15,-7 0 25 16,-3 0-15-16,0 0-10 15,-4 0-7-15,-4 0 13 16,-4 0-11-16,-5-7-4 16,-4 4 12-16,-3-2 3 0,1 1-12 15,4 2 26-15,7-2-2 16,11 4 11-16,14 0-23 16,13 0-8-16,11 0 8 15,8 0-26-15,5 0 2 16,0 0-52-16,5-4-1 15,10 4 35-15,10-8 16 16,4 2-51-16,27-10-31 16,-8-2-4-16,-5 4-172 0</inkml:trace>
  <inkml:trace contextRef="#ctx0" brushRef="#br0" timeOffset="163437.31">23415 17227 795 0,'0'0'179'0,"0"0"-118"16,0 0-25-16,0 0-14 16,0 0-21-16,0 0 52 15,0 0 31-15,-40 138-2 16,23-88 16-16,3-2-45 16,1-7-25-16,1-2 11 15,4-6-37-15,-1-3 5 0,2-12-7 16,0-5-13-16,5-4-11 15,0-9-58-15,2 0-9 16,0 0-18-16,0-17-49 16,0-6 102-16,0-3 10 15,0-2-38-15,0-7 36 16,6 4-18-16,6-1-19 16,-1-7-18-16,-1 3-81 15,4 5-60-15,-3 0 244 16,-1 9 73-16,-2 4 47 15,1 8 3-15,-5 2-31 0,3 5 3 16,-2 1-33-16,-1 2 3 16,3 0 9-16,-1 5 8 15,1 13 14-15,2 4-40 16,0 4-7-16,2 4 2 16,3-2-26-16,-3-2-11 15,0 2-1-15,-2-6-12 16,0 0 31-16,-1-4-32 15,2 5 0-15,-1-2 0 16,-3 6 0-16,3-4 0 16,-2-4 0-16,-3-2-50 15,1-9 33-15,-5-3-37 0,0-5-1 16,0 0 19 0,-7-26-30-16,-9-6-112 0,1 2-131 0</inkml:trace>
  <inkml:trace contextRef="#ctx0" brushRef="#br0" timeOffset="163620.29">23358 17477 129 0,'0'0'323'0,"0"0"-117"15,0 0-47-15,0 0-28 16,0 0-77-16,0 0-54 16,0 0 0-16,11-10 19 15,18 10-17-15,4-4 34 16,2 0-34-16,-3 0-2 15,-3 4 0-15,-7 0-48 16,-7 0-82-16,-7 0-66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12T02:57:57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17959 7253 857 0,'0'0'109'16,"0"0"-108"-16,0 0 58 15,0 0-24-15,0 0-18 0,0 0-11 16,-25-18 13 0,18 14 4-16,-6 2 5 0,-3 0-7 15,-5 2 5-15,-6 0 12 16,-2 0-25-16,-2 0-13 16,4 11 0-16,4 4 4 15,6 6-11-15,7 0 6 16,6 9-9-16,4 2 10 15,0 2 1-15,14-1 1 16,10-5-2-16,9-6-11 16,8-11 10-16,5-7-13 15,8-4-9-15,2-10-3 16,0-20-8-16,1-8-15 0,-4-10 6 16,-1-8 43-16,-6-15-9 15,-5-6 6-15,-5-12-46 16,-12 1 6-16,-10 6 10 15,-6 14 33-15,-8 20 32 16,0 20 4-16,0 11 25 16,-9 17-6-16,-4 0-54 15,-7 14 2-15,-7 25-3 16,-2 15 0-16,2 11-9 16,6 12 19-16,7 5 27 15,9 1-16-15,5-5 5 16,0-6-3-16,7-8-5 15,13-9-12-15,5-11-5 16,4-8 8-16,0-6-18 16,0-9 5-16,-3-5-35 0,1-6-24 15,0-7-9-15,12-3-23 16,-4-16-126-16,-4-3-468 0</inkml:trace>
  <inkml:trace contextRef="#ctx0" brushRef="#br0" timeOffset="351.72">18732 7281 757 0,'0'0'211'0,"0"0"-190"15,0 0 14-15,0 0 4 0,0 0-23 16,-129 50-3-16,106-18-4 15,6-2-2 1,8-4 17-16,4-6-22 0,5-4-2 16,0-8-2-16,3-5-48 15,14-3-20-15,7 0 18 16,4-25-49-16,-1-3-82 16,-4-3-32-16,-7 8 215 15,-7 5 76-15,-5 12 106 16,-1 6-58-16,0 0-70 15,1 7-48-15,5 14 54 16,-2 7-40-16,10-2-11 16,1 0-9-16,15-3-29 15,-2-11-122-15,-2-9-341 0</inkml:trace>
  <inkml:trace contextRef="#ctx0" brushRef="#br0" timeOffset="670.72">19078 7164 793 0,'0'0'151'0,"0"0"-130"16,0 0-11-16,0 0 6 16,-121 45-8-16,103-19-8 15,7 0-11-15,11-2 11 16,0-2-23-16,11-1-5 0,16-4 28 15,6 1-16-15,3 0 15 16,-1 2 1-16,-1 1 1 16,-10-4-1-16,-5-1 0 15,-11-4 0-15,-6-4 17 16,-2-4 37-16,-2 0-5 16,-20-2-35-16,-2-2-14 15,-3 0-24-15,-2 0-28 16,9 0-90-16,6-4-129 0</inkml:trace>
  <inkml:trace contextRef="#ctx0" brushRef="#br0" timeOffset="1017.51">19492 7285 867 0,'0'0'130'0,"0"0"-128"15,0 0 54-15,0 0-27 16,0 0-29-16,0 0 0 16,0 0 1-16,-129 6 11 15,110 8-12-15,9 2-13 0,7 1 13 16,3 4 0-1,5-1-1-15,17 0-32 0,2 0 30 16,1-3-3-16,-5 0 3 16,-7-4-8-16,-5-4 10 15,-8-1 2-15,0-2 9 16,0-3-10-16,-21-3-10 16,3 0-56-16,5-9-165 0</inkml:trace>
  <inkml:trace contextRef="#ctx0" brushRef="#br0" timeOffset="1301.77">20292 6923 789 0,'0'0'174'16,"0"0"-148"-16,0 0-20 16,0 0 63-16,71 127 9 15,-45-68-35-15,1-4-27 16,-2-2-14-16,0-9 14 16,-8-10-16-16,-3-8-2 15,-8-12-38-15,-6-7-53 16,0-7-37-16,-16-14-19 15,-1-11-606-15</inkml:trace>
  <inkml:trace contextRef="#ctx0" brushRef="#br0" timeOffset="1504.94">20485 6695 780 0,'0'0'172'15,"0"0"-143"-15,0 0-22 16,0 0 26-16,0 0-1 15,147 57 10-15,-95-20-12 16,-6 8-4-16,-10 5-14 16,-16-2-12-16,-18 0-35 15,-2-4 16-15,-24-4-13 0,-31 5 8 16,7-12-61-16,6-8-103 16</inkml:trace>
  <inkml:trace contextRef="#ctx0" brushRef="#br0" timeOffset="1945">20622 7242 613 0,'0'0'81'0,"0"0"-71"16,0 0 33-16,0 0 39 15,126-43-54-15,-90 26-18 16,-5 2-4-16,-6 1-12 0,-8-3 0 15,-5-1 6 1,-6-1 1-16,-6-2-1 0,0 2 20 16,0 4 9-16,0 5-16 15,-10 6 50-15,-4 4-49 16,-1 0-13-16,-2 23 9 16,2 6 12-16,4 7 8 15,6 5-8-15,5-3-12 16,0 0 23-16,0-8-33 15,19-4-8-15,2-10-16 16,6-10-30-16,4-6 9 16,5-6-11-16,1-20-65 15,2-4-94-15,-8-3 27 16,-6 7 188-16,-8 9 0 16,-5 10 91-16,-4 7-13 0,3 0 37 15,3 20-60-15,-1 3-9 16,2 1-33-16,3-2-13 15,7-2-21-15,-4-6-109 16,-4-8-237-16</inkml:trace>
  <inkml:trace contextRef="#ctx0" brushRef="#br0" timeOffset="2285.77">21448 7050 894 0,'0'0'22'0,"0"0"-10"15,0 0-5-15,0 0 7 16,0 0-14-16,0 0-9 16,0 0 9-16,-80 113 1 15,88-91 13-15,15 0-4 16,6 0-1-16,4 0-8 15,1-2-1-15,-5 0 8 16,-5-2-8-16,-9-3-2 16,-5-7 2-16,-10-2 0 15,0-3 36-15,0-3 13 16,-16 0-49-16,-1 0-3 0,-5-12-33 16,5 0-39-1,-2-6-20-15,3 4-109 0,3 0 4 16</inkml:trace>
  <inkml:trace contextRef="#ctx0" brushRef="#br0" timeOffset="2599.94">21755 7225 392 0,'0'0'80'15,"0"0"-49"-15,0 0-30 16,0 0 6-16,0 0 9 16,0 0-16-16,126 32 1 0,-103-32-1 15,-2-13 0-15,-5-6 10 16,-10-7 4-16,-4-1-4 16,-2 2 67-16,0 0-14 15,-16 6 40-15,-3 7-21 16,-8 7-28-16,-2 5-31 15,-2 0-22-15,-2 8-1 16,3 8 15-16,4 1-15 16,5-2-20-16,10 0-47 15,5-8-117-15</inkml:trace>
  <inkml:trace contextRef="#ctx0" brushRef="#br0" timeOffset="2867.58">22060 7167 692 0,'0'0'150'16,"0"0"-103"-16,0 0 2 15,0 0-25-15,0 0-5 16,0 0-19-16,0 0-41 16,31 66 19-16,-19-74-15 15,3-17-149-15,8 2 73 16,4-1 112-16,2 6 1 15,2 10 36-15,0 8 66 16,-4 0-37-16,0 22-26 0,-6 6-9 16,-2 4-15-1,-4 1-8-15,-8 8-7 0,-3-9-115 16,-4-11-186-16</inkml:trace>
  <inkml:trace contextRef="#ctx0" brushRef="#br0" timeOffset="3919.73">19292 7878 2 0,'0'0'711'0,"0"0"-618"16,0 0-9-16,0 0-11 16,0 0-42-16,0 0-23 15,0 0-7-15,-43-11 15 16,34 11-9-16,0 0-7 0,2 1 35 16,3 17-28-16,-1 10 11 15,5 12 8-15,0 9 1 16,0 3 2-16,0 2-19 15,11-2-1-15,1-6 8 16,-3-8-17-16,-5-9 0 16,-2-11 0-16,-2-9 0 15,0-4 1-15,-17-5-1 16,-6 0-30-16,-4 0-18 16,3-5 13-16,4-7 4 15,6 1-11-15,10 2 17 16,4 3 16-16,0 6-8 15,9 0-2-15,13 0 18 0,5 15 1 16,0 10 0-16,-2 8 1 16,-4 5 23-16,-7 1-22 15,-3 2 6-15,-7-2 1 16,-4-4 17-16,0-1-26 16,0-2 0-16,0-4 8 15,0-1-8-15,-2 0-19 16,-2-4-88-16,2-7-251 0</inkml:trace>
  <inkml:trace contextRef="#ctx0" brushRef="#br0" timeOffset="5090.67">19516 10706 641 0,'0'0'150'0,"0"0"-107"0,0 0 25 16,0 0-29-16,0 0 0 16,0 0-33-16,0 0-5 15,-4-40 15-15,6 36 15 16,3 1 15-16,-5 3-16 15,2 0-21-15,-2 0 5 16,2 0-14-16,2 15 0 16,0 10 4-16,4 4 3 15,-4 11 12-15,3 4-19 16,-1 2 6-16,-2 2 10 0,3 0-16 16,-2-1 0-1,1-4 3-15,-3-3-2 0,1-3-1 16,-2-11-17-16,0-5-11 15,-2-14 1-15,3-7-16 16,1 0-4-16,1-18 30 16,-3-13-42-16,-2-2-8 15,0 4 49-15,0 4 18 16,0 11 32-16,-7 8 6 16,-4 6 1-16,0 0-11 15,-3 18-28-15,2 9 0 16,-2 6 8-16,7 2 2 15,5 4 22-15,2-3-13 16,0 2-18-16,6-2 17 16,13 1-18-16,1 1 1 0,-3 0-1 15,-1-2 6-15,-5-2 2 16,-6-5-8-16,-5-10 0 16,0-5 8-16,-11-3 34 15,-10-5-5-15,-3-3-11 16,-3-2-24-16,3 2-4 15,1-2-1-15,1 4-50 16,5-1-18-16,-6 2-53 16,7-2-92-16,5 0-334 0</inkml:trace>
  <inkml:trace contextRef="#ctx0" brushRef="#br0" timeOffset="5408.18">19906 11235 1333 0,'0'0'161'0,"0"0"-124"0,0 0-37 16,0 0-6-16,0 0-229 15,0 0-107-15,0 0 36 0</inkml:trace>
  <inkml:trace contextRef="#ctx0" brushRef="#br0" timeOffset="5557.01">20038 11610 1255 0,'0'0'302'16,"0"0"-238"-16,0 0-29 0,0 0-35 15,0 0 0 1,0 0-96-16,-74 174-68 0,23-101-81 15,-1-9-328-15</inkml:trace>
  <inkml:trace contextRef="#ctx0" brushRef="#br0" timeOffset="7860.81">17170 12974 892 0,'0'0'136'15,"0"0"-70"-15,0 0-24 16,0 0 2-16,0 0-30 16,0 0-14-16,0 0-17 0,-47-37 16 15,27 26 1 1,0 3 30-16,-2-1-5 0,-3 6 20 16,0 3-26-16,2 0-19 15,0 0-1-15,3 13 0 16,2 9-12-16,4 9 12 15,8 5 1-15,6 2-15 16,0 0 14-16,6-4-19 16,17-6 0-16,6-10-1 15,4-10-19-15,3-8 40 16,-1 0-16-16,2-19-7 16,-2-12 0-16,-1-5-9 15,-1-6-6-15,-6-6-1 0,-6-7-40 16,-4-7-17-16,-11-8-5 15,-4 2-14-15,-2 4 115 16,0 14 33-16,-4 14 111 16,-5 17-34-16,3 13-39 15,-4 6-2-15,2 5-54 16,-3 21-14-16,-3 16 9 16,3 10 19-16,5 10 35 15,3 3 5-15,3-1-28 16,0-5 4-16,5-3-25 15,8-6-19-15,1-6 7 16,-1-8-8-16,-3-10-7 16,4-7-67-16,-1-5-38 0,5-6-31 15,0-4-72-15,-4-4-121 16</inkml:trace>
  <inkml:trace contextRef="#ctx0" brushRef="#br0" timeOffset="8215.02">17536 12997 757 0,'0'0'161'0,"0"0"-117"16,0 0 32-16,0 0-48 15,0 0-21-15,0 0 18 16,0 0-25-16,-110 39 29 0,92-17 3 15,5 0 6-15,4-2-12 16,7-2-26-16,2-6-18 16,0-2 5-16,2-9-57 15,16-1-11-15,2 0 5 16,3-17-38-16,-6-5-6 16,-3 4 50-16,-6 6 69 15,-1 6 1-15,-3 6 61 16,1 0 12-16,2 4-21 15,4 12-21-15,2 2-1 16,3-2-30-16,13-2-6 16,-4-4-33-16,-4-10-213 0</inkml:trace>
  <inkml:trace contextRef="#ctx0" brushRef="#br0" timeOffset="8531.19">17821 12958 666 0,'0'0'193'16,"0"0"-139"-16,0 0-15 15,0 0-6-15,0 0-33 16,-121 10 13-16,99 6-4 16,5 2-5-16,7 0 12 15,10 1-15-15,0-2 1 16,4 3-2-16,21 0-2 15,2 0-5-15,4 3 4 16,-2-6-2-16,-6 1 5 0,-8-3 0 16,-9-4 8-1,-6-4-1-15,0-3 55 0,-6-3-7 16,-11-1-55-16,-4 0-19 16,6 0-19-16,3-12-53 15,6-8-108-15,6 0-444 0</inkml:trace>
  <inkml:trace contextRef="#ctx0" brushRef="#br0" timeOffset="8904.01">18037 12953 783 0,'0'0'153'0,"0"0"-117"16,0 0 34-16,0 0-44 15,0 0-26-15,0 0 10 16,0 0-3-16,-76 5 15 16,67 1-11-16,3 2-10 15,-1-2 14-15,5 2-15 16,-1 2-2-16,3 2 1 16,0 2 1-16,3 4-13 15,8 2 13-15,4-2 0 16,-1 1 7-16,-3 0-7 15,-3-2 0-15,0-4 3 0,-6-1-3 16,0 1-1 0,-2-1 1-16,0-1 35 0,-2 2 13 15,-14-4-31-15,1 0-16 16,-4-7-1-16,6-2-17 16,-1 0-34-16,8-29-63 15,4 3-23-15,2 0-44 0</inkml:trace>
  <inkml:trace contextRef="#ctx0" brushRef="#br0" timeOffset="9474.99">18908 12765 616 0,'0'0'165'0,"0"0"-112"0,0 0 18 15,0 0-15-15,0 0-28 16,0 0-14-16,0 0 63 16,-100-96-58-16,74 96 46 15,0 0-65-15,-1 6 6 16,8 14-6-16,3 4 2 15,12 9 6-15,4 0-8 16,4 7 1-16,23 3 0 16,8-2-1-16,5 0-15 15,1-5 14-15,-3-2 1 16,-7-7-1-16,-9-4 0 16,-7-7-2-16,-10-5-10 0,-5-2 12 15,0-3 1-15,-18 4 22 16,-11-2-22-16,-4 2 18 15,2-4-18-15,2-4 2 16,8-2-9-16,11 0-17 16,10-26-94-16,0-2-108 15,10-6-396-15</inkml:trace>
  <inkml:trace contextRef="#ctx0" brushRef="#br0" timeOffset="9711.69">19169 12647 806 0,'0'0'181'16,"0"0"-154"-16,0 0 4 16,17 118 21-16,-6-64-12 15,3 0-21-15,-1-1-10 16,1-9-1-16,-1-6-8 15,-1-10-14-15,-6-6-3 16,-6-6-57-16,0-7-34 16,0-8-201-16</inkml:trace>
  <inkml:trace contextRef="#ctx0" brushRef="#br0" timeOffset="10052.14">19082 12922 453 0,'0'0'301'0,"0"0"-227"15,0 0-48-15,0 0-26 16,0 0-17-16,0 0-39 16,146-49 33-16,-109 49 23 15,-6 6 21-15,0 12 14 16,-7 4 13-16,1 3-11 16,-5 1 9-16,-3-2-1 15,1-4-29-15,-1-1 1 16,-2-8-17-16,3-5 1 15,-1-6-7-15,6 0 6 16,-1-4-39-16,0-9-14 16,-6-4 15-16,-5 7 38 0,-7 4 52 15,-2 6 7 1,-2 0 8-16,3 0-51 0,2 16 3 16,1 4 5-16,5 0-11 15,3-2-13-15,4-6-4 16,24-12-89-16,-4 0-50 15,-1-3-218-15</inkml:trace>
  <inkml:trace contextRef="#ctx0" brushRef="#br0" timeOffset="10251.71">19973 12919 992 0,'0'0'137'0,"0"0"-85"16,0 0 16-1,0 0-39-15,0 0-17 0,0 0-2 16,-114 63-10-16,112-51-9 16,2-3-20-16,2-4-45 15,21-5-4-15,12 0-22 16,-1-17-132-16,-7-4-295 0</inkml:trace>
  <inkml:trace contextRef="#ctx0" brushRef="#br0" timeOffset="10420">19955 12622 816 0,'0'0'231'16,"0"0"-193"-16,0 0-31 15,0 0 100-15,-2 134-7 16,2-72-55-16,0 2-12 0,9-5-18 16,7-4 4-16,-1-11-19 15,3-8-73-15,4-10-54 16,-4-12-57-16,-4-10-332 0</inkml:trace>
  <inkml:trace contextRef="#ctx0" brushRef="#br0" timeOffset="10712.05">20165 13039 629 0,'0'0'93'0,"0"0"-70"0,0 0-23 15,0 0 44 1,0 0-44-16,122-87-89 0,-120 69 4 16,-2 2 85-16,0 6 103 15,-6 4 40-15,-8 6-47 16,3 0-29-16,-5 6-25 16,3 14-23-16,-2 5 17 15,5 4 6-15,6 1-22 16,4-3-16-16,0-6-4 15,9-3-47-15,16-10 25 16,16-8-92-16,-4-3-76 16,-4-14-84-16</inkml:trace>
  <inkml:trace contextRef="#ctx0" brushRef="#br0" timeOffset="10962.64">20405 12997 454 0,'0'0'257'0,"0"0"-159"15,0 0-7-15,0 0-23 16,0 0-35-16,0 0-27 15,0 0 13-15,0 37-19 16,0-37 0-16,0 0-1 16,9-10-11-16,12-8-64 15,2 1 8-15,2 0 56 16,-2 7 12-16,-5 7 6 16,-3 3 26-16,-2 3 7 15,-1 15-3-15,-2 2-4 16,2 2-16-16,1-3-16 15,0-2 0-15,3-5-18 0,4-10-81 16,18-2-82-16,-6-18-232 16,-2-3 288-16</inkml:trace>
  <inkml:trace contextRef="#ctx0" brushRef="#br0" timeOffset="11128.21">20828 12709 925 0,'0'0'233'0,"0"0"-188"16,0 0-31-16,0 0 12 16,34 120-7-16,-16-76-9 15,-2-5-10-15,-3-5-14 16,-5-2-96-16,-6-13-46 16,-2-4-96-16</inkml:trace>
  <inkml:trace contextRef="#ctx0" brushRef="#br0" timeOffset="11276.48">20701 12902 750 0,'0'0'289'0,"0"0"-236"15,0 0 2-15,0 0-40 16,123-43-15-16,-69 36-1 16,6 1-81-16,22 6 15 15,-15 0 15-15,-7 0-251 0</inkml:trace>
  <inkml:trace contextRef="#ctx0" brushRef="#br0" timeOffset="11581.14">21885 12779 1051 0,'0'0'198'15,"0"0"-188"-15,0 0-10 16,0 0-91-16,0 0-151 0</inkml:trace>
  <inkml:trace contextRef="#ctx0" brushRef="#br0" timeOffset="11720.94">21923 13039 215 0,'0'0'873'0,"0"0"-753"15,0 0-33-15,0 0-12 16,0 0-75-16,0 0-53 16,0 0-70-16,49-25-3 0,-32 8-362 15</inkml:trace>
  <inkml:trace contextRef="#ctx0" brushRef="#br0" timeOffset="12518.21">21967 12756 84 0,'0'0'1268'0,"0"0"-1131"16,0 0-35-16,0 0-13 16,0 0-63-16,0 0-26 0,0 0-86 15,-9-27 31-15,9 27-72 16,0 0-40 0,9 4 5-16,5 8-5 0,-1 2-209 0</inkml:trace>
  <inkml:trace contextRef="#ctx0" brushRef="#br0" timeOffset="14625.65">22903 12791 406 0,'0'0'69'16,"0"0"24"-16,0 0-13 0,0 0-38 15,0 0 13-15,0 0-30 16,0 0 22-16,-83-42 18 16,75 40-1-16,1-2 33 15,0 2-34-15,0-2-2 16,-1 2-23-16,1 2 14 15,0 0-16-15,0 0-36 16,-1 6 15-16,-3 12-5 16,1 6-10-16,6 2-1 15,4 1 1-15,0-4 0 16,4-4 0-16,21-6-22 16,6-8-20-16,11-5 13 0,3-5-32 15,3-18-11-15,-4-8-6 16,-9-7 20-1,-10-2 28-15,-8-8-5 0,-7-2-46 16,-7-4 12-16,-3 0 13 16,0 8 28-16,0 11 28 15,0 16 142-15,-1 14-31 16,-4 5-61-16,-4 18-37 16,-2 20 50-16,0 15-10 15,0 6 14-15,0 6 1 16,4-1-16-16,5-3-28 15,2-9-24-15,0-8 9 16,2-10-22-16,9-11 3 0,0-10-41 16,3-11-18-16,3-2-1 15,6-12 30-15,19-31-61 16,-6 7-146-16,-3 3-338 16</inkml:trace>
  <inkml:trace contextRef="#ctx0" brushRef="#br0" timeOffset="14918.2">23266 12766 333 0,'0'0'194'15,"0"0"-20"-15,0 0-28 16,0 0-66-16,0 0-21 16,0 0-30-16,0 0 4 15,-109 7 10-15,84 17-6 16,0 0-3-16,8 2-2 16,3 0-16-16,6-5-9 0,5-7-1 15,3-3-6 1,0-7-26-16,0-4-17 0,17 0-33 15,0-1 45-15,3-15-16 16,0-3-16-16,-4 4 19 16,-6 2 22-16,-2 10 22 15,-4 3 13-15,-2 0 6 16,3 2 28-16,1 12-12 16,1 0-25-16,7 2-8 15,1-2-2-15,16-11-12 16,-2-3-115-16,0 0-432 0</inkml:trace>
  <inkml:trace contextRef="#ctx0" brushRef="#br0" timeOffset="15192.69">23483 12765 789 0,'0'0'275'0,"0"0"-193"15,0 0 1-15,0 0-37 16,0 0-45-16,0 0 16 15,0 0-17-15,-88 68-22 16,88-48-4-16,13-1 3 16,12-4 7-16,4 4-8 15,-2-6 19-15,-4 4 5 16,-6-6 0-16,-9 0-10 16,-8-5 10-16,0 0 7 15,-15-4 35-15,-14 0-42 0,-4-2-31 16,4 0 20-1,2-12-69-15,12-6-76 0,10-4-183 0</inkml:trace>
  <inkml:trace contextRef="#ctx0" brushRef="#br0" timeOffset="15416.64">23483 12765 834 0,'35'26'176'16,"-45"-11"-95"-16,0-2 15 15,3 5-44-15,5 3-26 16,2-6-26-16,0-1 0 16,0-4-17-16,6-1-28 15,5-3 29-15,-1 0-4 16,-4-1 12-16,-1 4 8 0,-5-1 0 16,0-1-10-16,0 5-5 15,-9-3-38-15,-1-3-51 16,6-6-288-16</inkml:trace>
  <inkml:trace contextRef="#ctx0" brushRef="#br0" timeOffset="15547.65">23819 12923 975 0,'0'0'170'0,"0"0"-170"16,0 0-11-16,0 0-73 15,0 0-147-15</inkml:trace>
  <inkml:trace contextRef="#ctx0" brushRef="#br0" timeOffset="15779.67">24231 12922 605 0,'0'0'355'15,"0"0"-229"-15,0 0-77 0,0 0-49 16,0 0 0 0,0 0-120-16,0 0-65 0,147-3 126 15,-107 2-494-15</inkml:trace>
  <inkml:trace contextRef="#ctx0" brushRef="#br0" timeOffset="15932.11">24553 12930 170 0,'0'0'399'16,"0"0"-319"-16,0 0-25 16,0 0 36-16,0 0 19 15,0 0-49-15,0 0-19 16,65-2-6-16,-47-4-36 0,0 0-53 15,-5 4-120-15</inkml:trace>
  <inkml:trace contextRef="#ctx0" brushRef="#br0" timeOffset="16886.65">19117 13609 687 0,'0'0'111'0,"0"0"-53"16,0 0 24-1,0 0-27-15,0 0 10 0,0 0 2 16,0 0-9-16,-47-9-12 15,34 9-13-15,-1 0-10 16,1 5-23-16,0 17 9 16,0 10-18-16,6 11 10 15,7 7-1-15,0 4 21 16,11 4-13-16,16 0 8 16,4-8-16-16,-4-1 1 15,-5-13 8-15,-7-6-9 16,-10-8-12-16,-5-4 12 15,0-4 16-15,-20-2-6 0,-2-1-10 16,-1-6 1 0,4-3-5-16,5-2 4 0,7 0-15 15,5 0 14-15,2 0-31 16,0 0-6-16,2 6 15 16,15 4 23-16,-5 8-1 15,5 6 1-15,-7 8-1 16,-3 4 1-16,-5-4 1 15,0 3 15-15,-2-8-2 16,0-3-14-16,0-2 15 16,0-4-15-16,0 3-7 15,0-1 7-15,0 2 0 16,0 1-55-16,3 16-63 16,6-9-64-16,-5 0-183 0</inkml:trace>
  <inkml:trace contextRef="#ctx0" brushRef="#br0" timeOffset="17952.66">19317 16874 713 0,'0'0'155'16,"0"0"-107"-16,0 0 15 15,0 0-8-15,0 0-30 16,0 0-25-16,0 0 0 15,6-52 25-15,2 50-11 16,3 2-4-16,3 0 31 16,1 14-15-16,1 12-6 15,2 6-9-15,-4 0-10 0,-4 2 14 16,-3-2-15 0,-1-2 0-16,-4-2 1 0,2-2-1 15,-2 2 1 1,-2-1-1-16,2-1 1 0,0-4 8 15,0-4-9-15,0-8-26 16,0-3-12-16,3-7-29 16,-1 0 15-16,4 0 28 15,-2-3 12-15,0-5 11 16,-3 2 1-16,-1 6 0 16,-2 0 0-16,0 0 6 15,0 14 17-15,-11 8-12 0,-2 6 17 16,6 6 17-16,2 2-38 15,5-9-7-15,0 0 2 16,0-9-1-16,0-4 9 16,2-2-10-16,7-2-7 15,1 2 7-15,0 2 0 16,1 4 0-16,1 0 0 16,-5 5 0-16,-1-2 9 15,-2 2-9-15,-4-9 0 16,0 4 4-16,0-6-4 15,0-2 0-15,0 4 1 16,0 2-1-16,0 2 8 16,0 4-8-16,-4 2 0 15,-5-2 5-15,-5 0-5 16,1 0 0-16,-6-8 15 0,5-6 9 16,-4-4 1-16,3-4-25 15,3 0-6-15,1-4-1 16,4-10-3-16,6-6-15 15,1 2-2-15,0-14-26 16,1 4-49-16,8-2-147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1-11-12T02:59:34.8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13069 7241 418 0,'0'0'162'15,"0"0"-113"-15,0 0-39 16,0 0 48-16,0 0-18 16,0 0-33-16,-16-84 2 15,11 77-8-15,-1 4 16 16,4-2 15-16,-4 5-18 15,4 0 37-15,2 0-27 16,-2 0-6-16,0 0 8 16,2 0-2-16,0 0-11 15,0 0-13-15,0 0 8 0,0 0-3 16,0 0-5 0,0 0-10-16,0 0 10 0,0 0-1 15,4 0-12-15,10 5 12 16,6 7 1-16,9 0 0 15,2 3 0-15,10 3 0 16,3-1 0-16,5 0 6 16,6 0-5-16,7-3-1 15,8-2 2-15,3-2 5 16,10-4-7-16,2-2-2 16,3 0 2-16,4 0 1 15,-3 0-1-15,-2 4 0 16,-2 2 1-16,0 0 5 0,-4 0-6 15,7-2-2-15,3-2 1 16,5-2 2-16,20-4-2 16,21 0 1-16,24 0 0 15,0-2 10-15,-26 0-10 16,-32 0-9-16,-3 2 9 16,14 0 0-16,18 0 0 15,17 0 0-15,-16 0 0 16,-12 0 10-16,-1 0-10 15,-2 0-2-15,1-4 1 16,-4 0 1-16,-1 0 0 16,-14 2-1-16,-17 2 1 15,-19 0 2-15,-8 0-2 16,4 0-5-16,3 0 5 16,3 0 1-16,-3 0-1 0,1-4 0 15,3-3 1-15,5 1 12 16,5-1-13-16,4 1 0 15,1 0 1-15,7 2 6 16,2-2-7-16,3 2 0 16,1 0 1-16,1 0 17 15,-5 1-18-15,-8 3 0 16,-12 0 0-16,-11 0 1 16,-10-2-1-16,-10 2 0 15,-2-1 1-15,0-1 16 16,4 0 6-16,5-2-5 15,4 1-5-15,0-2-3 0,-3-1-9 16,-9 4-1-16,-7-2 2 16,-10 2 10-16,-11 2-12 15,-5 0-5-15,-6 0 5 16,0 0 1-16,0-2 0 16,0 2-1-16,0 0-37 15,0 0-5-15,0-2-41 16,0-7-19-16,0 2-30 15,-10-3-251-15</inkml:trace>
  <inkml:trace contextRef="#ctx0" brushRef="#br0" timeOffset="372.65">18536 6882 851 0,'0'0'32'0,"0"0"-32"15,0 0-68-15,0 0 49 16,0 0 19-16,0 0 0 16,127 66 1-16,-76-42 11 15,5 3-12-15,1-4 0 16,-1 5 9-16,-2 0 8 15,-5 3-2-15,-9 2-15 16,-9 2 7-16,-8 1-1 16,-10-2 2-16,-11-2 11 0,-2-2 3 15,0-3 2 1,-17 0-2-16,-8-1-12 0,-9 0-10 16,-4 0 27-16,-6 2-27 15,-2 0 0-15,-2 0-11 16,-13 13-39-16,13-10-51 15,8-4-117-15</inkml:trace>
  <inkml:trace contextRef="#ctx0" brushRef="#br0" timeOffset="2814.4">19543 6894 570 0,'0'0'87'16,"0"0"-87"-16,0 0 0 16,0 0 20-16,0 0 3 15,0 0-23-15,0-21-4 16,0 21 4-16,0 0 1 15,0 0-1-15,0 0-9 16,-4 9-6-16,-4 13 15 16,0 12 35-16,-1 6-23 15,0 10-2-15,2 2 10 16,3 4-10-16,2-4-9 16,2-2 3-16,0-7 2 0,0-9 2 15,10-8-8-15,7-6 0 16,0-6 0-16,3-4 6 15,2-9 1-15,1-1 5 16,1 0-11-16,-1-5 29 16,-1-17-14-16,-5-9 3 15,-3-14 5-15,-5-11-23 16,-8-12 12-16,-1-5 7 16,0 5-19-16,0 10 34 15,-1 15 47-15,-8 18-44 16,3 11 5-16,-2 9 8 15,4 5-50-15,-2 0-1 0,-3 0-35 16,-4 9 22 0,6 12-33-16,0 4-49 0,7 8-6 15,20 16-21-15,16-9-47 16,2-8-125-16</inkml:trace>
  <inkml:trace contextRef="#ctx0" brushRef="#br0" timeOffset="3116.5">20334 7267 871 0,'0'0'108'0,"0"0"-108"15,0 0-46-15,0 0 37 16,0 0 10-16,0 0-1 16,120 4 1-16,-73-4 8 15,2 0-8-15,-4 0-1 16,-1-2 1-16,-1-6 10 16,-3 0-11-16,-1-1-7 15,-1 3-2-15,3 6-70 16,-10 0-96-16,-8 0-148 0</inkml:trace>
  <inkml:trace contextRef="#ctx0" brushRef="#br0" timeOffset="3690.95">21075 6980 791 0,'0'0'77'16,"0"0"-77"-16,0 0 0 15,0 0 1-15,8 158 40 16,-6-87-40-16,2-5 8 16,1-6-2-16,3-10 0 15,0-11-6-15,-4-10-1 16,0-8-22-16,-4-12 11 15,0-9-20-15,0 0 24 16,0-16-26-16,0-16-65 16,0-10 20-16,0-9 40 15,0-6 35-15,0-6 3 0,0 4 26 16,13 6 16-16,8 11 13 16,1 14-25-16,5 16-5 15,6 12-24-15,5 0 5 16,4 21 16-16,5 10-21 15,-3 9 12-15,2 3-4 16,-2 1-8-16,-5-4 7 16,0-6-7-16,-3-4-1 15,-5-6 0-15,0-12-72 16,-8-4-74-16,-11-8-79 0</inkml:trace>
  <inkml:trace contextRef="#ctx0" brushRef="#br0" timeOffset="3860.37">21753 6900 616 0,'0'0'81'16,"0"0"-46"-16,0 0-19 15,-7 144 41-15,-1-66-6 16,-1 4-34-16,5-1-2 16,4-9-15-16,0-10-7 15,4 8-56-15,5-17-56 16,-3-16-88-16</inkml:trace>
  <inkml:trace contextRef="#ctx0" brushRef="#br0" timeOffset="4655.96">20545 7047 940 0,'0'0'137'0,"0"0"-83"16,0 0-39-16,0 0-15 15,0 0 0-15,0 0-78 16,0 0-36-16,0-43 65 15,0 43-16-15,0 0 9 16,0 10-45-16,0 6-80 16,0 3-187-16</inkml:trace>
  <inkml:trace contextRef="#ctx0" brushRef="#br0" timeOffset="4843.91">20632 7654 1018 0,'0'0'126'0,"0"0"-87"15,0 0-39-15,0 0-1 16,0 0-53-16,0 0-145 16,0 0 66-16,-6 2-100 15,-8-1-176-15</inkml:trace>
  <inkml:trace contextRef="#ctx0" brushRef="#br0" timeOffset="12153.76">17219 5681 337 0,'0'0'78'15,"0"0"-65"-15,0 0 91 16,0 0 18-16,0 0-37 15,0 0-17-15,-71-93-13 16,64 79-4-16,0 4-28 16,3 2 13-16,-1 5 33 15,1 0-51-15,4 3-17 16,0 0-1-16,0 0-10 16,0 0-16-16,16 9 6 15,7 2 15-15,11 3 4 16,9 0 1-16,14-3-1 15,13-2 1-15,15 0 1 16,8-4 0-16,7 2 0 16,-2-4 11-16,-4 0-3 0,-14-3-9 15,-15 0 0-15,-17 0 0 16,-11 0 2-16,-11-6-1 16,-6-2-1-16,-4 1 2 15,-7 3-5-15,-1 1 3 16,-3 0-3-16,2 2-27 15,-2-3-5-15,-1-1-24 16,0-8-21-16,-2-1-70 16,-2-3-86-16</inkml:trace>
  <inkml:trace contextRef="#ctx0" brushRef="#br0" timeOffset="12424.88">17937 5356 479 0,'0'0'124'0,"0"0"-49"16,0 0-66-16,0 0 0 16,0 0-9-16,0 0-8 15,0 0 8-15,146-16 0 16,-103 26 1-16,-3 4-1 16,-5 6 1-16,-5 2 21 15,-8 2-16-15,-7 6 23 16,-8 2-3-16,-7 2-9 15,0 0-5-15,-5 3-12 16,-12-3 0-16,-3-2 15 16,-1-4-15-16,2-1-60 15,1-6-60-15,7-9-164 0</inkml:trace>
  <inkml:trace contextRef="#ctx0" brushRef="#br0" timeOffset="12720.82">19144 5081 704 0,'0'0'46'15,"0"0"-46"-15,0 0 0 16,-24 103 0-16,8-48 7 15,0 10-7-15,4-2 26 16,-5 0-26-16,1-5 1 16,1-4 8-16,-3-5-8 15,-1-8 9-15,0-6-10 16,6-11 1-16,4-11-10 16,9-13-41-16,0 0-33 15,0-15-21-15</inkml:trace>
  <inkml:trace contextRef="#ctx0" brushRef="#br0" timeOffset="12921.81">19222 5149 370 0,'0'0'85'0,"0"0"-75"16,0 0 15-16,0 0 38 15,129 139-14-15,-91-79-14 16,-2 1-29-16,-1-4-5 15,-3-7 15-15,-10-7-16 16,-7-14 1-16,-8-7-2 16,-7-15-48-16,-7-7-52 15,-10 0 9-15</inkml:trace>
  <inkml:trace contextRef="#ctx0" brushRef="#br0" timeOffset="13042.44">19354 5411 497 0,'0'0'110'0,"0"0"-110"0,0 0-81 16,0 0 63-16,0 0 18 16,151-2-15-16,-111-3-156 0</inkml:trace>
  <inkml:trace contextRef="#ctx0" brushRef="#br0" timeOffset="13428.6">19795 5061 643 0,'0'0'1'0,"0"0"0"16,0 0-1-16,-4 141 11 0,-3-71 9 16,0 0-2-16,4-3 9 15,3-10-27-15,0-12 1 16,0-12 12-16,0-13-13 15,0-14 0-15,0-6 47 16,0-6 54-16,10-22-71 16,5-10-30-16,6-4-11 15,0 0 5-15,4 8 6 16,-3 15 0-16,3 14-1 16,-3 5-12-16,0 14 12 15,1 16-8-15,-3 6 9 16,-7 4 26-16,-4 0-24 15,-7-6-2-15,-2-6 0 0,0-6-12 16,-4-8 5-16,-7-4-3 16,-1-7-45-16,10-3-1 15,2-13-61-15,0-9-293 16</inkml:trace>
  <inkml:trace contextRef="#ctx0" brushRef="#br0" timeOffset="13747.1">20258 5326 546 0,'0'0'162'15,"0"0"-117"-15,0 0-21 0,0 0 10 16,0 0-16 0,-114-30-13-16,101 50-5 0,5 4 0 15,5 2 0-15,3-2 0 16,0 0-6-16,22 0-4 15,5-3 3-15,0 0 6 16,-2 2 1-16,-8-2-9 16,-8 2 9-16,-4-6 0 15,-5-3 0-15,0-1 5 16,-16-4 32-16,-6-5 15 16,2-2-50-16,-3-2-1 15,10-3 16-15,6-18-17 16,7-33-48-16,22 6-50 0,5-4-146 15</inkml:trace>
  <inkml:trace contextRef="#ctx0" brushRef="#br0" timeOffset="13925.89">20441 5051 228 0,'0'0'509'0,"0"0"-509"16,0 0-9-16,11 112 9 15,1-55 4-15,0 5-4 16,5 2 0-16,-3-4 6 16,0-7-6-16,-5-9-19 15,-4-17-82-15,-5-15-147 0</inkml:trace>
  <inkml:trace contextRef="#ctx0" brushRef="#br0" timeOffset="14057.09">20423 5228 605 0,'0'0'83'16,"0"0"-83"-16,0 0-44 16,0 0 19-16,0 0 1 15,0 0-37-15,143 33-57 0</inkml:trace>
  <inkml:trace contextRef="#ctx0" brushRef="#br0" timeOffset="14301.76">20666 5350 553 0,'0'0'110'0,"0"0"-45"0,0 0-25 15,0 0-7-15,0 0-33 16,0 0 1-16,0 0-2 16,98-89-6-16,-85 94 1 15,-4 14 4-15,-2 7 2 16,-3 7 16-16,-4 1-16 15,2 4 0-15,1-1 6 16,-1-4-5-16,5-3-1 16,-1-8-37-16,21-12-80 15,-2-10-91-15,4 0-204 0</inkml:trace>
  <inkml:trace contextRef="#ctx0" brushRef="#br0" timeOffset="14572.1">21079 5386 48 0,'0'0'285'16,"0"0"-39"-16,0 0-96 15,0 0-43-15,0 0-44 16,0 0-40-16,0 0-18 16,-92-48-4-16,70 70 10 15,-1 2-11-15,10-2-3 16,3 0 2-16,10-4 1 16,0-5-25-16,12-8-50 15,19-5-13-15,9 0 32 16,7-16-74-16,-5-6-14 15,-6 0 122-15,-13 4-14 0,-11 5-52 16,-9 6 88 0,-3 2 130-16,0 4-8 0,0 1-120 15,0 0-2-15,0 0-100 16,0 0-4-16,0 4-85 0</inkml:trace>
  <inkml:trace contextRef="#ctx0" brushRef="#br0" timeOffset="14666.54">21079 5386 90 0</inkml:trace>
  <inkml:trace contextRef="#ctx0" brushRef="#br0" timeOffset="14806.54">21079 5386 90 0,'62'-8'124'0,"-65"6"-36"0,3 2-52 0,0 0-10 16,0-3 5-16,0 3 10 15,0 0 25-15,0 0-25 16,0 0-17-16,0 0 1 0,0 0-25 15,0 0 0-15,0 0-1 16,0 0-13-16,0 0 14 16,0 5-34-16,0 3-46 15,0-2-24-15,0-2-79 0</inkml:trace>
  <inkml:trace contextRef="#ctx0" brushRef="#br0" timeOffset="15042.62">21162 5366 80 0,'0'0'124'0,"0"0"-21"0,0 0-38 16,0 0-50-16,0 0-15 16,0 0 35-16,0 0-5 15,0 0-7-15,0 104 12 16,8-80-18-16,1-2-8 15,1-8-9-15,2-6 1 16,3-4 14-16,6-4 8 16,14-1-23-16,-4-18-9 15,-2 1-214-15</inkml:trace>
  <inkml:trace contextRef="#ctx0" brushRef="#br0" timeOffset="15336.6">21501 5367 487 0,'0'0'74'0,"0"0"-24"16,0 0-16-16,0 0 5 15,0 0-29-15,0 0 3 16,0 0 0-16,-100 13-12 15,83 3 0-15,7 2 22 16,4 2-23-16,4 0-5 0,2 0 5 16,2-2 0-1,22-1 0-15,6-8 6 0,9-5 2 16,5-4-16-16,19-6-5 16,-12-16-88-1,-9-2-133-15</inkml:trace>
  <inkml:trace contextRef="#ctx0" brushRef="#br0" timeOffset="15734.97">21809 5051 588 0,'0'0'120'0,"0"0"-112"15,0 0-8-15,-7 104 0 16,7-53 0-16,0-1 0 15,2 0 9-15,17-2-9 0,0-4-1 16,3-6 1-16,1-2 0 16,-4-5 1-16,0-6 1 15,-6-5 8-15,-4-4-20 16,-4-7-46-16,-5-9-41 16,0 0 52-16,-9-14-34 15,-16-15-80-15,-5-3 78 16,-2-5-38-16,-4 6 119 15,3 4 26-15,6 6 106 16,11 5 11-16,7 6 32 16,9 2-45-16,0 4-77 15,13 2-46-15,14-2 12 16,11-2-19-16,5 0-5 0,3 2 5 16,1-1 0-16,-2 4-10 15,0 1-90-15,-14 0-106 16,-14 0 5-16</inkml:trace>
  <inkml:trace contextRef="#ctx0" brushRef="#br0" timeOffset="16136.43">15650 5961 398 0,'0'0'89'0,"0"0"-86"0,-140-70-3 16,93 48-32 0,12 4-18-16,6 1 31 0,8-2-21 15,4-1-2-15,3 0-62 16,1-4 3-16,4-2 38 15,9-20 24-15</inkml:trace>
  <inkml:trace contextRef="#ctx0" brushRef="#br0" timeOffset="27498.19">19298 5482 550 0,'0'0'91'0,"0"0"-71"16,0 0-20-16,0 0 0 15,0 0-7-15,0 0-63 16,0-10 59-16,0 10 11 15,0 0 24-15,0-2 30 0,0-1-30 16,0 2 10-16,0-1-13 16,0 2-5-16,-2-3 30 15,0 3-23-15,0 0-5 16,-2-1 9-16,1 1-12 16,0 0-8-16,-3-1 5 15,-3-2-11-15,-5 1 11 16,-3 2-12-16,-4 0 0 15,-3 0 2-15,-1 0-2 16,-1 0 0-16,3 0-1 16,5 0 2-16,5 0 1 15,5 0-2-15,2 0 0 16,2 0 10-16,2 0-9 0,-2 0 1 16,1 0 8-1,-1 0 0-15,-2 0 22 0,0 0-18 16,0 0-1-16,-1-4 18 15,-1 0-18-15,1 0-2 16,-2 2 1-16,2-2-2 16,5 2 13-16,0 2-19 15,0-2-2-15,2 2 12 16,0-2-12-16,0 2 8 16,0 0 16-16,0 0 1 15,0 0 8-15,0 0-35 16,0 0-10-16,0-2 8 15,15 2-13-15,12-5 5 0,18-1 9 16,13-1 1 0,11 0 20-16,2-4-20 0,-7 1 1 15,-14 4 2-15,-15 2-3 16,-12 2 1-16,-10-1-1 16,-6 3 1-16,2 0-2 15,-3 0-18-15,3 0-71 16,11 0 12-16,0 0-39 15,-2 0-101-15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8EDA9-3350-4284-9C9D-CF685545AB19}" type="datetimeFigureOut">
              <a:rPr lang="vi-VN" smtClean="0"/>
              <a:t>12/11/2021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D5092-932F-4DB8-B4E9-EE6DBB9662F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6290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5401AD1-8074-45FB-A23D-56F265B90C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218AE5-3E27-4F24-995A-08610E12C99C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002F8479-4A42-42C3-8505-336EB8C276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AFF80C6C-D08E-451B-8164-E97D02DBC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7EBF10A-24E4-47C6-8FD9-E4B3199898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A4D8C2-A4D3-4C53-AAF0-E4EE85D0B1E6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8248EC96-82A1-4FB2-B404-E467E639AA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509C3B6C-C0E6-4D32-B262-C693C2526C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457200"/>
            <a:ext cx="217170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457200"/>
            <a:ext cx="636270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092F-C6C6-426B-981E-ED4CC4E96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78486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28023-C569-4D69-8737-0BC38C2AB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3848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D5DCB-8669-4849-BCEF-38B6E835B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86300" y="1066800"/>
            <a:ext cx="38481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1158D-062E-4F61-AD2D-5F5426546E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62200" y="6400800"/>
            <a:ext cx="4038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Software Design (UML)</a:t>
            </a:r>
          </a:p>
        </p:txBody>
      </p:sp>
    </p:spTree>
    <p:extLst>
      <p:ext uri="{BB962C8B-B14F-4D97-AF65-F5344CB8AC3E}">
        <p14:creationId xmlns:p14="http://schemas.microsoft.com/office/powerpoint/2010/main" val="428576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219200"/>
            <a:ext cx="42672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2672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2"/>
          <p:cNvSpPr>
            <a:spLocks noChangeShapeType="1"/>
          </p:cNvSpPr>
          <p:nvPr/>
        </p:nvSpPr>
        <p:spPr bwMode="auto">
          <a:xfrm>
            <a:off x="463550" y="6559550"/>
            <a:ext cx="12890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219200"/>
            <a:ext cx="8686800" cy="5181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53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152400" y="152400"/>
            <a:ext cx="8832850" cy="6623050"/>
          </a:xfrm>
          <a:prstGeom prst="rect">
            <a:avLst/>
          </a:prstGeom>
          <a:noFill/>
          <a:ln w="12700">
            <a:solidFill>
              <a:srgbClr val="FC0128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7496175" y="6407150"/>
            <a:ext cx="400050" cy="30480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1695450" y="6559550"/>
            <a:ext cx="5829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7880350" y="6559550"/>
            <a:ext cx="723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4341" name="Picture 5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353608" y="6284383"/>
            <a:ext cx="323850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7504900" y="6336031"/>
            <a:ext cx="432000" cy="41391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u"/>
        <a:defRPr sz="24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F0E30"/>
        </a:buClr>
        <a:buSzPct val="75000"/>
        <a:buFont typeface="Monotype Sorts" pitchFamily="2" charset="2"/>
        <a:buChar char="l"/>
        <a:defRPr sz="20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37C03"/>
        </a:buClr>
        <a:buSzPct val="65000"/>
        <a:buFont typeface="Monotype Sorts" pitchFamily="2" charset="2"/>
        <a:buChar char="t"/>
        <a:defRPr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1008C3"/>
        </a:buClr>
        <a:buSzPct val="75000"/>
        <a:buFont typeface="Monotype Sorts" pitchFamily="2" charset="2"/>
        <a:buChar char="w"/>
        <a:defRPr sz="16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Char char="•"/>
        <a:defRPr sz="14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Char char="•"/>
        <a:defRPr sz="14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Char char="•"/>
        <a:defRPr sz="14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Char char="•"/>
        <a:defRPr sz="14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00000"/>
        <a:buChar char="•"/>
        <a:defRPr sz="14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an.lethi1@hust.eud.vn" TargetMode="External"/><Relationship Id="rId2" Type="http://schemas.openxmlformats.org/officeDocument/2006/relationships/hyperlink" Target="mailto:Thi-Lan.Le@mica.edu.v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hyperlink" Target="http://www.mica.edu.vn/perso/Le-Thi-La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16.x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ustomXml" Target="../ink/ink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503700B9-66A1-43D2-9DBB-E89F58154E0B}"/>
              </a:ext>
            </a:extLst>
          </p:cNvPr>
          <p:cNvSpPr txBox="1">
            <a:spLocks/>
          </p:cNvSpPr>
          <p:nvPr/>
        </p:nvSpPr>
        <p:spPr bwMode="auto">
          <a:xfrm>
            <a:off x="785812" y="1752600"/>
            <a:ext cx="7572375" cy="1862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</a:defRPr>
            </a:lvl9pPr>
          </a:lstStyle>
          <a:p>
            <a:r>
              <a:rPr lang="en-US" kern="100" dirty="0"/>
              <a:t>SOFTWARE ENGINEERING</a:t>
            </a:r>
          </a:p>
          <a:p>
            <a:r>
              <a:rPr lang="en-US" kern="100" dirty="0"/>
              <a:t>Class diagram (</a:t>
            </a:r>
            <a:r>
              <a:rPr lang="en-US" kern="100" dirty="0" err="1"/>
              <a:t>Biểu</a:t>
            </a:r>
            <a:r>
              <a:rPr lang="en-US" kern="100" dirty="0"/>
              <a:t> </a:t>
            </a:r>
            <a:r>
              <a:rPr lang="en-US" kern="100" dirty="0" err="1"/>
              <a:t>đồ</a:t>
            </a:r>
            <a:r>
              <a:rPr lang="en-US" kern="100" dirty="0"/>
              <a:t> </a:t>
            </a:r>
            <a:r>
              <a:rPr lang="en-US" kern="100" dirty="0" err="1"/>
              <a:t>lớp</a:t>
            </a:r>
            <a:r>
              <a:rPr lang="en-US" kern="100" dirty="0"/>
              <a:t>)</a:t>
            </a:r>
            <a:endParaRPr lang="en-US" kern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10FDDE-4A84-40F2-A46A-5CAE20AA7AFD}"/>
              </a:ext>
            </a:extLst>
          </p:cNvPr>
          <p:cNvSpPr/>
          <p:nvPr/>
        </p:nvSpPr>
        <p:spPr>
          <a:xfrm>
            <a:off x="1790699" y="3810000"/>
            <a:ext cx="5562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Thi-Lan Le</a:t>
            </a:r>
          </a:p>
          <a:p>
            <a:pPr algn="ctr"/>
            <a:r>
              <a:rPr lang="en-US" dirty="0">
                <a:hlinkClick r:id="rId2"/>
              </a:rPr>
              <a:t>Thi-Lan.Le@mica.edu.vn</a:t>
            </a:r>
            <a:r>
              <a:rPr lang="en-US" dirty="0"/>
              <a:t>; </a:t>
            </a:r>
            <a:r>
              <a:rPr lang="en-US" dirty="0">
                <a:hlinkClick r:id="rId3"/>
              </a:rPr>
              <a:t>lan.lethi1@hust.edu.vn</a:t>
            </a:r>
            <a:endParaRPr lang="en-US" dirty="0"/>
          </a:p>
          <a:p>
            <a:pPr algn="ctr"/>
            <a:r>
              <a:rPr lang="en-US" dirty="0">
                <a:hlinkClick r:id="rId4"/>
              </a:rPr>
              <a:t>Webpage: http://www.mica.edu.vn/perso/Le-Thi-Lan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635C91-A1E9-4ED4-868B-171CA40CF6A4}"/>
                  </a:ext>
                </a:extLst>
              </p14:cNvPr>
              <p14:cNvContentPartPr/>
              <p14:nvPr/>
            </p14:nvContentPartPr>
            <p14:xfrm>
              <a:off x="1933560" y="162720"/>
              <a:ext cx="6534000" cy="2199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635C91-A1E9-4ED4-868B-171CA40CF6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4200" y="153360"/>
                <a:ext cx="6552720" cy="221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56097-A3E8-4CD3-89FF-357A029E2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8600"/>
            <a:ext cx="7772400" cy="533400"/>
          </a:xfrm>
        </p:spPr>
        <p:txBody>
          <a:bodyPr/>
          <a:lstStyle/>
          <a:p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1FBCC-B28B-419D-975C-E9AAAF24B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638800"/>
          </a:xfr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Generalization/inheritance (Quan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, cha con)</a:t>
            </a:r>
          </a:p>
          <a:p>
            <a:pPr lvl="1"/>
            <a:r>
              <a:rPr lang="en-US" dirty="0"/>
              <a:t>Association</a:t>
            </a:r>
          </a:p>
          <a:p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Associations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: Aggregation </a:t>
            </a:r>
            <a:r>
              <a:rPr lang="en-US" dirty="0" err="1"/>
              <a:t>và</a:t>
            </a:r>
            <a:r>
              <a:rPr lang="en-US" dirty="0"/>
              <a:t> Composition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DECB3-12CC-46BB-AD0F-BA66A2AB4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43200"/>
            <a:ext cx="8132685" cy="39759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456EFBD-0434-4889-8AFA-052A29737734}"/>
                  </a:ext>
                </a:extLst>
              </p14:cNvPr>
              <p14:cNvContentPartPr/>
              <p14:nvPr/>
            </p14:nvContentPartPr>
            <p14:xfrm>
              <a:off x="575280" y="3749400"/>
              <a:ext cx="8110800" cy="2684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456EFBD-0434-4889-8AFA-052A297377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920" y="3740040"/>
                <a:ext cx="8129520" cy="270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4226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9C15E968-F0E8-4380-9F77-B2A2A5C619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altLang="en-US" dirty="0"/>
          </a:p>
        </p:txBody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A69131F3-9C3F-4327-8DC8-A854CFB1B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400" y="2480193"/>
            <a:ext cx="24384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dirty="0"/>
              <a:t>Person</a:t>
            </a:r>
          </a:p>
        </p:txBody>
      </p:sp>
      <p:sp>
        <p:nvSpPr>
          <p:cNvPr id="166916" name="Text Box 4">
            <a:extLst>
              <a:ext uri="{FF2B5EF4-FFF2-40B4-BE49-F238E27FC236}">
                <a16:creationId xmlns:a16="http://schemas.microsoft.com/office/drawing/2014/main" id="{473A06B4-65CB-449D-9FAC-8EF17318A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200" y="1295400"/>
            <a:ext cx="8305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 err="1"/>
              <a:t>Mối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quan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hệ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kế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thừa</a:t>
            </a:r>
            <a:r>
              <a:rPr lang="en-US" altLang="en-US" sz="2400" dirty="0"/>
              <a:t>/</a:t>
            </a:r>
            <a:r>
              <a:rPr lang="en-US" altLang="en-US" sz="2400" dirty="0" err="1"/>
              <a:t>khái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quát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hóa</a:t>
            </a:r>
            <a:r>
              <a:rPr lang="en-US" altLang="en-US" sz="2400" dirty="0"/>
              <a:t> (</a:t>
            </a:r>
            <a:r>
              <a:rPr lang="en-US" altLang="en-US" sz="2400" i="1" dirty="0"/>
              <a:t>generalization): </a:t>
            </a:r>
            <a:r>
              <a:rPr lang="en-US" altLang="en-US" sz="2400" dirty="0" err="1"/>
              <a:t>biểu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diễn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quan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hệ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kết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thừa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từ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lớp</a:t>
            </a:r>
            <a:r>
              <a:rPr lang="en-US" altLang="en-US" sz="2400" dirty="0"/>
              <a:t> con </a:t>
            </a:r>
            <a:r>
              <a:rPr lang="en-US" altLang="en-US" sz="2400" dirty="0" err="1"/>
              <a:t>đến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lớp</a:t>
            </a:r>
            <a:r>
              <a:rPr lang="en-US" altLang="en-US" sz="2400" dirty="0"/>
              <a:t> cha. </a:t>
            </a:r>
          </a:p>
          <a:p>
            <a:endParaRPr lang="en-US" altLang="en-US" sz="2400" dirty="0"/>
          </a:p>
        </p:txBody>
      </p:sp>
      <p:sp>
        <p:nvSpPr>
          <p:cNvPr id="166917" name="Rectangle 5">
            <a:extLst>
              <a:ext uri="{FF2B5EF4-FFF2-40B4-BE49-F238E27FC236}">
                <a16:creationId xmlns:a16="http://schemas.microsoft.com/office/drawing/2014/main" id="{9F79720F-A492-4C48-AFB2-E146F4C82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943993"/>
            <a:ext cx="24384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Student</a:t>
            </a:r>
          </a:p>
        </p:txBody>
      </p:sp>
      <p:grpSp>
        <p:nvGrpSpPr>
          <p:cNvPr id="166918" name="Group 6">
            <a:extLst>
              <a:ext uri="{FF2B5EF4-FFF2-40B4-BE49-F238E27FC236}">
                <a16:creationId xmlns:a16="http://schemas.microsoft.com/office/drawing/2014/main" id="{27ED62C8-876A-458E-841B-A5141BD7DA3F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3267593"/>
            <a:ext cx="419100" cy="1676400"/>
            <a:chOff x="968" y="1584"/>
            <a:chExt cx="264" cy="1056"/>
          </a:xfrm>
        </p:grpSpPr>
        <p:sp>
          <p:nvSpPr>
            <p:cNvPr id="166919" name="Line 7">
              <a:extLst>
                <a:ext uri="{FF2B5EF4-FFF2-40B4-BE49-F238E27FC236}">
                  <a16:creationId xmlns:a16="http://schemas.microsoft.com/office/drawing/2014/main" id="{7CDD1D0E-466B-46B3-964A-8D2125C307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1824"/>
              <a:ext cx="0" cy="8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920" name="Freeform 8">
              <a:extLst>
                <a:ext uri="{FF2B5EF4-FFF2-40B4-BE49-F238E27FC236}">
                  <a16:creationId xmlns:a16="http://schemas.microsoft.com/office/drawing/2014/main" id="{3B8B2A11-CEC8-49DA-8243-54CA642ED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" y="1584"/>
              <a:ext cx="264" cy="240"/>
            </a:xfrm>
            <a:custGeom>
              <a:avLst/>
              <a:gdLst>
                <a:gd name="T0" fmla="*/ 144 w 336"/>
                <a:gd name="T1" fmla="*/ 0 h 240"/>
                <a:gd name="T2" fmla="*/ 0 w 336"/>
                <a:gd name="T3" fmla="*/ 240 h 240"/>
                <a:gd name="T4" fmla="*/ 336 w 336"/>
                <a:gd name="T5" fmla="*/ 240 h 240"/>
                <a:gd name="T6" fmla="*/ 144 w 336"/>
                <a:gd name="T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6" h="240">
                  <a:moveTo>
                    <a:pt x="144" y="0"/>
                  </a:moveTo>
                  <a:lnTo>
                    <a:pt x="0" y="240"/>
                  </a:lnTo>
                  <a:lnTo>
                    <a:pt x="336" y="24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/>
            </a:solidFill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43EF87-FA38-45A6-B440-E4F1B2FE78BD}"/>
                  </a:ext>
                </a:extLst>
              </p14:cNvPr>
              <p14:cNvContentPartPr/>
              <p14:nvPr/>
            </p14:nvContentPartPr>
            <p14:xfrm>
              <a:off x="6086520" y="2410200"/>
              <a:ext cx="2793960" cy="4000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43EF87-FA38-45A6-B440-E4F1B2FE78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7160" y="2400840"/>
                <a:ext cx="2812680" cy="401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1650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1026">
            <a:extLst>
              <a:ext uri="{FF2B5EF4-FFF2-40B4-BE49-F238E27FC236}">
                <a16:creationId xmlns:a16="http://schemas.microsoft.com/office/drawing/2014/main" id="{7B48B3E5-5002-4D31-B653-01E63AB105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296400" cy="533400"/>
          </a:xfrm>
        </p:spPr>
        <p:txBody>
          <a:bodyPr/>
          <a:lstStyle/>
          <a:p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altLang="en-US" dirty="0"/>
          </a:p>
        </p:txBody>
      </p:sp>
      <p:sp>
        <p:nvSpPr>
          <p:cNvPr id="167939" name="Rectangle 1027">
            <a:extLst>
              <a:ext uri="{FF2B5EF4-FFF2-40B4-BE49-F238E27FC236}">
                <a16:creationId xmlns:a16="http://schemas.microsoft.com/office/drawing/2014/main" id="{B8688AD5-78C8-44C8-8BEC-E422FC92A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819400"/>
            <a:ext cx="24384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Student</a:t>
            </a:r>
          </a:p>
        </p:txBody>
      </p:sp>
      <p:sp>
        <p:nvSpPr>
          <p:cNvPr id="167940" name="Text Box 1028">
            <a:extLst>
              <a:ext uri="{FF2B5EF4-FFF2-40B4-BE49-F238E27FC236}">
                <a16:creationId xmlns:a16="http://schemas.microsoft.com/office/drawing/2014/main" id="{E3A46FBB-903B-49C5-90DE-D77C4C4FB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153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dirty="0"/>
              <a:t>UML </a:t>
            </a:r>
            <a:r>
              <a:rPr lang="en-US" altLang="en-US" sz="2400" dirty="0" err="1"/>
              <a:t>cho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phép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một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lớp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kế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thừa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lớp</a:t>
            </a:r>
            <a:endParaRPr lang="en-US" altLang="en-US" sz="2400" dirty="0"/>
          </a:p>
        </p:txBody>
      </p:sp>
      <p:sp>
        <p:nvSpPr>
          <p:cNvPr id="167941" name="Rectangle 1029">
            <a:extLst>
              <a:ext uri="{FF2B5EF4-FFF2-40B4-BE49-F238E27FC236}">
                <a16:creationId xmlns:a16="http://schemas.microsoft.com/office/drawing/2014/main" id="{97A247F4-69F4-4C79-B2D9-C40012195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5029200"/>
            <a:ext cx="30480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TeachingAssistant</a:t>
            </a:r>
          </a:p>
        </p:txBody>
      </p:sp>
      <p:sp>
        <p:nvSpPr>
          <p:cNvPr id="167942" name="Line 1030">
            <a:extLst>
              <a:ext uri="{FF2B5EF4-FFF2-40B4-BE49-F238E27FC236}">
                <a16:creationId xmlns:a16="http://schemas.microsoft.com/office/drawing/2014/main" id="{DA188729-7863-4908-8D8F-97CD9DFCE7D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44958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3" name="Freeform 1031">
            <a:extLst>
              <a:ext uri="{FF2B5EF4-FFF2-40B4-BE49-F238E27FC236}">
                <a16:creationId xmlns:a16="http://schemas.microsoft.com/office/drawing/2014/main" id="{69AB9A3E-40F8-4945-A618-C1CAB6641F6D}"/>
              </a:ext>
            </a:extLst>
          </p:cNvPr>
          <p:cNvSpPr>
            <a:spLocks/>
          </p:cNvSpPr>
          <p:nvPr/>
        </p:nvSpPr>
        <p:spPr bwMode="auto">
          <a:xfrm>
            <a:off x="2755900" y="3619500"/>
            <a:ext cx="419100" cy="398463"/>
          </a:xfrm>
          <a:custGeom>
            <a:avLst/>
            <a:gdLst>
              <a:gd name="T0" fmla="*/ 144 w 336"/>
              <a:gd name="T1" fmla="*/ 0 h 240"/>
              <a:gd name="T2" fmla="*/ 0 w 336"/>
              <a:gd name="T3" fmla="*/ 240 h 240"/>
              <a:gd name="T4" fmla="*/ 336 w 336"/>
              <a:gd name="T5" fmla="*/ 240 h 240"/>
              <a:gd name="T6" fmla="*/ 144 w 336"/>
              <a:gd name="T7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" h="240">
                <a:moveTo>
                  <a:pt x="144" y="0"/>
                </a:moveTo>
                <a:lnTo>
                  <a:pt x="0" y="240"/>
                </a:lnTo>
                <a:lnTo>
                  <a:pt x="336" y="240"/>
                </a:lnTo>
                <a:lnTo>
                  <a:pt x="144" y="0"/>
                </a:lnTo>
                <a:close/>
              </a:path>
            </a:pathLst>
          </a:custGeom>
          <a:solidFill>
            <a:schemeClr val="bg1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4" name="Rectangle 1032">
            <a:extLst>
              <a:ext uri="{FF2B5EF4-FFF2-40B4-BE49-F238E27FC236}">
                <a16:creationId xmlns:a16="http://schemas.microsoft.com/office/drawing/2014/main" id="{F0424D47-85C8-4EE9-BBDE-FCEFBC003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895600"/>
            <a:ext cx="24384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Employee</a:t>
            </a:r>
          </a:p>
        </p:txBody>
      </p:sp>
      <p:sp>
        <p:nvSpPr>
          <p:cNvPr id="167945" name="Freeform 1033">
            <a:extLst>
              <a:ext uri="{FF2B5EF4-FFF2-40B4-BE49-F238E27FC236}">
                <a16:creationId xmlns:a16="http://schemas.microsoft.com/office/drawing/2014/main" id="{39E903B9-60D1-42E6-BBE0-3EA89FB03B2B}"/>
              </a:ext>
            </a:extLst>
          </p:cNvPr>
          <p:cNvSpPr>
            <a:spLocks/>
          </p:cNvSpPr>
          <p:nvPr/>
        </p:nvSpPr>
        <p:spPr bwMode="auto">
          <a:xfrm>
            <a:off x="5562600" y="3657600"/>
            <a:ext cx="419100" cy="398463"/>
          </a:xfrm>
          <a:custGeom>
            <a:avLst/>
            <a:gdLst>
              <a:gd name="T0" fmla="*/ 144 w 336"/>
              <a:gd name="T1" fmla="*/ 0 h 240"/>
              <a:gd name="T2" fmla="*/ 0 w 336"/>
              <a:gd name="T3" fmla="*/ 240 h 240"/>
              <a:gd name="T4" fmla="*/ 336 w 336"/>
              <a:gd name="T5" fmla="*/ 240 h 240"/>
              <a:gd name="T6" fmla="*/ 144 w 336"/>
              <a:gd name="T7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" h="240">
                <a:moveTo>
                  <a:pt x="144" y="0"/>
                </a:moveTo>
                <a:lnTo>
                  <a:pt x="0" y="240"/>
                </a:lnTo>
                <a:lnTo>
                  <a:pt x="336" y="240"/>
                </a:lnTo>
                <a:lnTo>
                  <a:pt x="144" y="0"/>
                </a:lnTo>
                <a:close/>
              </a:path>
            </a:pathLst>
          </a:custGeom>
          <a:solidFill>
            <a:schemeClr val="bg1"/>
          </a:solidFill>
          <a:ln w="1905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7946" name="Freeform 1034">
            <a:extLst>
              <a:ext uri="{FF2B5EF4-FFF2-40B4-BE49-F238E27FC236}">
                <a16:creationId xmlns:a16="http://schemas.microsoft.com/office/drawing/2014/main" id="{C14D2F9D-77D9-455F-908A-ED4A5FAE1EEF}"/>
              </a:ext>
            </a:extLst>
          </p:cNvPr>
          <p:cNvSpPr>
            <a:spLocks/>
          </p:cNvSpPr>
          <p:nvPr/>
        </p:nvSpPr>
        <p:spPr bwMode="auto">
          <a:xfrm>
            <a:off x="2971800" y="4038600"/>
            <a:ext cx="2819400" cy="457200"/>
          </a:xfrm>
          <a:custGeom>
            <a:avLst/>
            <a:gdLst>
              <a:gd name="T0" fmla="*/ 0 w 1776"/>
              <a:gd name="T1" fmla="*/ 0 h 288"/>
              <a:gd name="T2" fmla="*/ 0 w 1776"/>
              <a:gd name="T3" fmla="*/ 288 h 288"/>
              <a:gd name="T4" fmla="*/ 1776 w 1776"/>
              <a:gd name="T5" fmla="*/ 288 h 288"/>
              <a:gd name="T6" fmla="*/ 1776 w 1776"/>
              <a:gd name="T7" fmla="*/ 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76" h="288">
                <a:moveTo>
                  <a:pt x="0" y="0"/>
                </a:moveTo>
                <a:lnTo>
                  <a:pt x="0" y="288"/>
                </a:lnTo>
                <a:lnTo>
                  <a:pt x="1776" y="288"/>
                </a:lnTo>
                <a:lnTo>
                  <a:pt x="1776" y="0"/>
                </a:lnTo>
              </a:path>
            </a:pathLst>
          </a:custGeom>
          <a:noFill/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972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8CD69-3D1C-4640-883A-96E80DC2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96934-8DC2-4C29-96C6-CD9B2C9DD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Mối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r>
              <a:rPr lang="en-US" b="1" dirty="0"/>
              <a:t> </a:t>
            </a:r>
            <a:r>
              <a:rPr lang="en-US" b="1" dirty="0" err="1"/>
              <a:t>hệ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</a:t>
            </a:r>
            <a:r>
              <a:rPr lang="en-US" b="1" dirty="0" err="1"/>
              <a:t>thừa</a:t>
            </a:r>
            <a:r>
              <a:rPr lang="en-US" dirty="0"/>
              <a:t>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3A8A34-A40B-45C2-AC9E-54E5AD188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40417"/>
            <a:ext cx="7696200" cy="38983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7FFA54F-CE7F-4C14-AFEB-AE075C7595DE}"/>
                  </a:ext>
                </a:extLst>
              </p14:cNvPr>
              <p14:cNvContentPartPr/>
              <p14:nvPr/>
            </p14:nvContentPartPr>
            <p14:xfrm>
              <a:off x="4690080" y="1818360"/>
              <a:ext cx="3261600" cy="938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7FFA54F-CE7F-4C14-AFEB-AE075C7595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0720" y="1809000"/>
                <a:ext cx="3280320" cy="9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1106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39096-585C-484B-AA9C-C924FDAB8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FC96C-6D3C-445B-8530-501662232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19200"/>
            <a:ext cx="4648200" cy="5181600"/>
          </a:xfrm>
        </p:spPr>
        <p:txBody>
          <a:bodyPr/>
          <a:lstStyle/>
          <a:p>
            <a:r>
              <a:rPr lang="en-US" b="1" dirty="0" err="1"/>
              <a:t>Mối</a:t>
            </a:r>
            <a:r>
              <a:rPr lang="en-US" b="1" dirty="0"/>
              <a:t> </a:t>
            </a:r>
            <a:r>
              <a:rPr lang="en-US" b="1" dirty="0" err="1"/>
              <a:t>quan</a:t>
            </a:r>
            <a:r>
              <a:rPr lang="en-US" b="1" dirty="0"/>
              <a:t> </a:t>
            </a:r>
            <a:r>
              <a:rPr lang="en-US" b="1" dirty="0" err="1"/>
              <a:t>hệ</a:t>
            </a:r>
            <a:r>
              <a:rPr lang="en-US" b="1" dirty="0"/>
              <a:t> </a:t>
            </a:r>
            <a:r>
              <a:rPr lang="en-US" b="1" dirty="0" err="1"/>
              <a:t>kế</a:t>
            </a:r>
            <a:r>
              <a:rPr lang="en-US" b="1" dirty="0"/>
              <a:t> </a:t>
            </a:r>
            <a:r>
              <a:rPr lang="en-US" b="1" dirty="0" err="1"/>
              <a:t>thừa</a:t>
            </a:r>
            <a:r>
              <a:rPr lang="en-US" b="1" dirty="0"/>
              <a:t> </a:t>
            </a:r>
            <a:r>
              <a:rPr lang="en-US" dirty="0"/>
              <a:t>: </a:t>
            </a:r>
          </a:p>
        </p:txBody>
      </p:sp>
      <p:pic>
        <p:nvPicPr>
          <p:cNvPr id="1026" name="Picture 2" descr="Class UML Diagram">
            <a:extLst>
              <a:ext uri="{FF2B5EF4-FFF2-40B4-BE49-F238E27FC236}">
                <a16:creationId xmlns:a16="http://schemas.microsoft.com/office/drawing/2014/main" id="{D37CF440-9ABC-409B-9706-C971AAA96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19200"/>
            <a:ext cx="3434609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0DCF08B-9F06-4129-A9FA-19A3B164ADA2}"/>
                  </a:ext>
                </a:extLst>
              </p14:cNvPr>
              <p14:cNvContentPartPr/>
              <p14:nvPr/>
            </p14:nvContentPartPr>
            <p14:xfrm>
              <a:off x="4744440" y="4172040"/>
              <a:ext cx="2353680" cy="777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0DCF08B-9F06-4129-A9FA-19A3B164AD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5080" y="4162680"/>
                <a:ext cx="2372400" cy="79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3779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89E8F-B793-4415-B4CD-BD1729B7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7E4296C-2A33-4F68-94ED-E0A443FFD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1568450"/>
            <a:ext cx="1752600" cy="914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6A23EEA5-E178-48D2-A013-1B3416CAE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6600" y="1828800"/>
            <a:ext cx="10747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University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F5CBEA8-9E0B-400F-90DF-24AD9E1E3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8275" y="1568450"/>
            <a:ext cx="1752600" cy="9144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2CB185D3-0A75-425A-AB84-E5C0D9B06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9600" y="1828800"/>
            <a:ext cx="8270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Person</a:t>
            </a:r>
          </a:p>
        </p:txBody>
      </p:sp>
      <p:sp>
        <p:nvSpPr>
          <p:cNvPr id="9" name="Line 7">
            <a:extLst>
              <a:ext uri="{FF2B5EF4-FFF2-40B4-BE49-F238E27FC236}">
                <a16:creationId xmlns:a16="http://schemas.microsoft.com/office/drawing/2014/main" id="{DFE93D38-57AC-4D03-8B0A-E4EA488525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4400" y="2330450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EF97640C-B18C-4D4E-8360-CCCB86AE64F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54400" y="1720850"/>
            <a:ext cx="3048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589EFEDA-7AD4-4A15-A04D-0B2D2DA11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1447800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2" name="Text Box 10">
            <a:extLst>
              <a:ext uri="{FF2B5EF4-FFF2-40B4-BE49-F238E27FC236}">
                <a16:creationId xmlns:a16="http://schemas.microsoft.com/office/drawing/2014/main" id="{E912083F-C8B7-48A6-89A0-4FE17DC9E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362200"/>
            <a:ext cx="5238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0..1</a:t>
            </a:r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89E5EE2C-7692-47F0-99DE-9E3AFEF19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447800"/>
            <a:ext cx="263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*</a:t>
            </a:r>
          </a:p>
        </p:txBody>
      </p:sp>
      <p:sp>
        <p:nvSpPr>
          <p:cNvPr id="14" name="Text Box 12">
            <a:extLst>
              <a:ext uri="{FF2B5EF4-FFF2-40B4-BE49-F238E27FC236}">
                <a16:creationId xmlns:a16="http://schemas.microsoft.com/office/drawing/2014/main" id="{6C2B8396-E8A2-4792-8FF0-8D561C4D9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362200"/>
            <a:ext cx="263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>
                <a:latin typeface="Arial" panose="020B0604020202020204" pitchFamily="34" charset="0"/>
                <a:ea typeface="宋体" panose="02010600030101010101" pitchFamily="2" charset="-122"/>
              </a:rPr>
              <a:t>*</a:t>
            </a:r>
          </a:p>
        </p:txBody>
      </p:sp>
      <p:sp>
        <p:nvSpPr>
          <p:cNvPr id="15" name="Text Box 13">
            <a:extLst>
              <a:ext uri="{FF2B5EF4-FFF2-40B4-BE49-F238E27FC236}">
                <a16:creationId xmlns:a16="http://schemas.microsoft.com/office/drawing/2014/main" id="{D79090F6-66EC-4FD0-B581-807342B29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00" y="3453014"/>
            <a:ext cx="4597400" cy="21082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400" b="1" dirty="0" err="1">
                <a:latin typeface="Arial" panose="020B0604020202020204" pitchFamily="34" charset="0"/>
                <a:ea typeface="宋体" panose="02010600030101010101" pitchFamily="2" charset="-122"/>
              </a:rPr>
              <a:t>Lực</a:t>
            </a: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 b="1" dirty="0" err="1">
                <a:latin typeface="Arial" panose="020B0604020202020204" pitchFamily="34" charset="0"/>
                <a:ea typeface="宋体" panose="02010600030101010101" pitchFamily="2" charset="-122"/>
              </a:rPr>
              <a:t>lượng</a:t>
            </a: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 b="1" dirty="0" err="1">
                <a:latin typeface="Arial" panose="020B0604020202020204" pitchFamily="34" charset="0"/>
                <a:ea typeface="宋体" panose="02010600030101010101" pitchFamily="2" charset="-122"/>
              </a:rPr>
              <a:t>của</a:t>
            </a: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 b="1" dirty="0" err="1">
                <a:latin typeface="Arial" panose="020B0604020202020204" pitchFamily="34" charset="0"/>
                <a:ea typeface="宋体" panose="02010600030101010101" pitchFamily="2" charset="-122"/>
              </a:rPr>
              <a:t>quan</a:t>
            </a: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400" b="1" dirty="0" err="1">
                <a:latin typeface="Arial" panose="020B0604020202020204" pitchFamily="34" charset="0"/>
                <a:ea typeface="宋体" panose="02010600030101010101" pitchFamily="2" charset="-122"/>
              </a:rPr>
              <a:t>hệ</a:t>
            </a:r>
            <a:r>
              <a:rPr lang="en-US" altLang="zh-CN" sz="1400" b="1" dirty="0">
                <a:latin typeface="Arial" panose="020B0604020202020204" pitchFamily="34" charset="0"/>
                <a:ea typeface="宋体" panose="02010600030101010101" pitchFamily="2" charset="-122"/>
              </a:rPr>
              <a:t> (Multiplicity)</a:t>
            </a:r>
          </a:p>
          <a:p>
            <a:pPr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0…1: 0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+mj-lt"/>
              </a:rPr>
              <a:t>hoặc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1.</a:t>
            </a:r>
          </a:p>
          <a:p>
            <a:pPr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n: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+mj-lt"/>
              </a:rPr>
              <a:t>bắt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+mj-lt"/>
              </a:rPr>
              <a:t>buộc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+mj-lt"/>
              </a:rPr>
              <a:t>có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n.</a:t>
            </a:r>
          </a:p>
          <a:p>
            <a:pPr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0…*: 0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+mj-lt"/>
              </a:rPr>
              <a:t>hoặc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+mj-lt"/>
              </a:rPr>
              <a:t>nhiều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1…*: 1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+mj-lt"/>
              </a:rPr>
              <a:t>hoặc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+mj-lt"/>
              </a:rPr>
              <a:t>nhiều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.</a:t>
            </a:r>
          </a:p>
          <a:p>
            <a:pPr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m…n: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+mj-lt"/>
              </a:rPr>
              <a:t>có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+mj-lt"/>
              </a:rPr>
              <a:t>tối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+mj-lt"/>
              </a:rPr>
              <a:t>thiểu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+mj-lt"/>
              </a:rPr>
              <a:t>là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m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+mj-lt"/>
              </a:rPr>
              <a:t>và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+mj-lt"/>
              </a:rPr>
              <a:t>có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+mj-lt"/>
              </a:rPr>
              <a:t>tối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+mj-lt"/>
              </a:rPr>
              <a:t>đa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+mj-lt"/>
              </a:rPr>
              <a:t>là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n.</a:t>
            </a:r>
            <a:r>
              <a:rPr lang="en-US" sz="1400" dirty="0">
                <a:latin typeface="+mj-lt"/>
              </a:rPr>
              <a:t> </a:t>
            </a:r>
            <a:br>
              <a:rPr lang="en-US" sz="1050" dirty="0"/>
            </a:br>
            <a:endParaRPr lang="en-US" altLang="zh-CN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14653004-4381-40E8-84C6-48923DD0E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2590800"/>
            <a:ext cx="8620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teacher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D66BFB9E-2735-433B-89C6-5B2DFE411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667000"/>
            <a:ext cx="1019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employer</a:t>
            </a: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C5233751-AA15-4A8C-AC2E-D58B74F80C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276600"/>
            <a:ext cx="600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 i="1">
                <a:latin typeface="Arial" panose="020B0604020202020204" pitchFamily="34" charset="0"/>
                <a:ea typeface="宋体" panose="02010600030101010101" pitchFamily="2" charset="-122"/>
              </a:rPr>
              <a:t>Role</a:t>
            </a:r>
          </a:p>
        </p:txBody>
      </p:sp>
      <p:sp>
        <p:nvSpPr>
          <p:cNvPr id="19" name="Line 17">
            <a:extLst>
              <a:ext uri="{FF2B5EF4-FFF2-40B4-BE49-F238E27FC236}">
                <a16:creationId xmlns:a16="http://schemas.microsoft.com/office/drawing/2014/main" id="{DEE11780-AB5B-4854-BD0C-8D8E62F4A17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02400" y="2971800"/>
            <a:ext cx="457200" cy="3810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A8129D44-8B78-484E-9550-C2ACBECBF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0800" y="3880961"/>
            <a:ext cx="3657600" cy="6617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600" b="1" dirty="0" err="1">
                <a:latin typeface="Arial" panose="020B0604020202020204" pitchFamily="34" charset="0"/>
                <a:ea typeface="宋体" panose="02010600030101010101" pitchFamily="2" charset="-122"/>
              </a:rPr>
              <a:t>Vai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b="1" dirty="0" err="1">
                <a:latin typeface="Arial" panose="020B0604020202020204" pitchFamily="34" charset="0"/>
                <a:ea typeface="宋体" panose="02010600030101010101" pitchFamily="2" charset="-122"/>
              </a:rPr>
              <a:t>trò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b="1" dirty="0" err="1">
                <a:latin typeface="Arial" panose="020B0604020202020204" pitchFamily="34" charset="0"/>
                <a:ea typeface="宋体" panose="02010600030101010101" pitchFamily="2" charset="-122"/>
              </a:rPr>
              <a:t>của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b="1" dirty="0" err="1">
                <a:latin typeface="Arial" panose="020B0604020202020204" pitchFamily="34" charset="0"/>
                <a:ea typeface="宋体" panose="02010600030101010101" pitchFamily="2" charset="-122"/>
              </a:rPr>
              <a:t>quan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b="1" dirty="0" err="1">
                <a:latin typeface="Arial" panose="020B0604020202020204" pitchFamily="34" charset="0"/>
                <a:ea typeface="宋体" panose="02010600030101010101" pitchFamily="2" charset="-122"/>
              </a:rPr>
              <a:t>hệ</a:t>
            </a:r>
            <a:endParaRPr lang="en-US" altLang="zh-CN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endParaRPr lang="en-US" altLang="zh-CN" sz="1400" i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C54DD67D-0ED5-48F1-A32F-C84F3946A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066800"/>
            <a:ext cx="850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latin typeface="Arial" panose="020B0604020202020204" pitchFamily="34" charset="0"/>
                <a:ea typeface="宋体" panose="02010600030101010101" pitchFamily="2" charset="-122"/>
              </a:rPr>
              <a:t>student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8F7130-36A5-4115-94C7-0542CE9CFD3F}"/>
                  </a:ext>
                </a:extLst>
              </p14:cNvPr>
              <p14:cNvContentPartPr/>
              <p14:nvPr/>
            </p14:nvContentPartPr>
            <p14:xfrm>
              <a:off x="338760" y="894960"/>
              <a:ext cx="6988320" cy="5234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8F7130-36A5-4115-94C7-0542CE9CFD3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400" y="885600"/>
                <a:ext cx="7007040" cy="525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3565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9966A337-9D35-4C22-A988-25421141F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8153400" cy="533400"/>
          </a:xfrm>
        </p:spPr>
        <p:txBody>
          <a:bodyPr/>
          <a:lstStyle/>
          <a:p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altLang="en-US" dirty="0"/>
              <a:t> </a:t>
            </a:r>
          </a:p>
        </p:txBody>
      </p:sp>
      <p:sp>
        <p:nvSpPr>
          <p:cNvPr id="169987" name="Text Box 3">
            <a:extLst>
              <a:ext uri="{FF2B5EF4-FFF2-40B4-BE49-F238E27FC236}">
                <a16:creationId xmlns:a16="http://schemas.microsoft.com/office/drawing/2014/main" id="{7E64C81C-3AF7-4BDB-8F14-AFBB46C05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457" y="1342937"/>
            <a:ext cx="81089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dirty="0" err="1"/>
              <a:t>Ví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về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lực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lượng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quan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hệ</a:t>
            </a:r>
            <a:r>
              <a:rPr lang="en-US" altLang="en-US" sz="2400" dirty="0"/>
              <a:t>: </a:t>
            </a:r>
          </a:p>
          <a:p>
            <a:endParaRPr lang="en-US" altLang="en-US" sz="2400" dirty="0"/>
          </a:p>
          <a:p>
            <a:r>
              <a:rPr lang="en-US" altLang="en-US" sz="2400" dirty="0" err="1"/>
              <a:t>Một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sinh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viên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ít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nhất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một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người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hướng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dẫn</a:t>
            </a:r>
            <a:endParaRPr lang="en-US" altLang="en-US" sz="2400" dirty="0"/>
          </a:p>
        </p:txBody>
      </p:sp>
      <p:sp>
        <p:nvSpPr>
          <p:cNvPr id="169988" name="Line 4">
            <a:extLst>
              <a:ext uri="{FF2B5EF4-FFF2-40B4-BE49-F238E27FC236}">
                <a16:creationId xmlns:a16="http://schemas.microsoft.com/office/drawing/2014/main" id="{3FC104DB-4F3C-4307-A6C0-7289DE53A5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4449" y="3029129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9989" name="Rectangle 5">
            <a:extLst>
              <a:ext uri="{FF2B5EF4-FFF2-40B4-BE49-F238E27FC236}">
                <a16:creationId xmlns:a16="http://schemas.microsoft.com/office/drawing/2014/main" id="{AA6E6CAE-FB3A-40F4-B345-DBB08B0EB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849" y="2800529"/>
            <a:ext cx="2057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Instructor</a:t>
            </a:r>
          </a:p>
        </p:txBody>
      </p:sp>
      <p:sp>
        <p:nvSpPr>
          <p:cNvPr id="169990" name="Rectangle 6">
            <a:extLst>
              <a:ext uri="{FF2B5EF4-FFF2-40B4-BE49-F238E27FC236}">
                <a16:creationId xmlns:a16="http://schemas.microsoft.com/office/drawing/2014/main" id="{7154B797-F103-46A5-BDD2-757DDAA59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049" y="2762429"/>
            <a:ext cx="2057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Student</a:t>
            </a:r>
          </a:p>
        </p:txBody>
      </p:sp>
      <p:sp>
        <p:nvSpPr>
          <p:cNvPr id="169991" name="Text Box 7">
            <a:extLst>
              <a:ext uri="{FF2B5EF4-FFF2-40B4-BE49-F238E27FC236}">
                <a16:creationId xmlns:a16="http://schemas.microsoft.com/office/drawing/2014/main" id="{CCA98356-818C-40F8-AD59-83D12D30C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0049" y="3029129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1..*</a:t>
            </a:r>
          </a:p>
        </p:txBody>
      </p:sp>
      <p:sp>
        <p:nvSpPr>
          <p:cNvPr id="9" name="Line 4">
            <a:extLst>
              <a:ext uri="{FF2B5EF4-FFF2-40B4-BE49-F238E27FC236}">
                <a16:creationId xmlns:a16="http://schemas.microsoft.com/office/drawing/2014/main" id="{3641F8ED-D506-4707-9851-396EFD3C10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44958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4308DD3-5205-42BE-AB67-EDDDFB447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4267200"/>
            <a:ext cx="2057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Instructor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9EA17158-6CD1-446F-B52D-7F66B744B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229100"/>
            <a:ext cx="2057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Student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ECDB8D3A-D0CD-4157-A7D5-94B6C2D29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44958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1..*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A3067FF8-154A-46E6-983B-15DA58AE4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3605598"/>
            <a:ext cx="81089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dirty="0" err="1"/>
              <a:t>Một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người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hướng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dẫn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hướng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dẫn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ít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nhất</a:t>
            </a:r>
            <a:r>
              <a:rPr lang="en-US" altLang="en-US" sz="2400" dirty="0"/>
              <a:t> 1 </a:t>
            </a:r>
            <a:r>
              <a:rPr lang="en-US" altLang="en-US" sz="2400" dirty="0" err="1"/>
              <a:t>sinh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viên</a:t>
            </a:r>
            <a:endParaRPr lang="en-US" altLang="en-US" sz="2400" dirty="0"/>
          </a:p>
        </p:txBody>
      </p:sp>
      <p:sp>
        <p:nvSpPr>
          <p:cNvPr id="14" name="Line 4">
            <a:extLst>
              <a:ext uri="{FF2B5EF4-FFF2-40B4-BE49-F238E27FC236}">
                <a16:creationId xmlns:a16="http://schemas.microsoft.com/office/drawing/2014/main" id="{D752D998-C708-4F1C-8B7A-BB47492AD7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5943600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C0E00275-744F-4C60-93ED-9738986DD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715000"/>
            <a:ext cx="2057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Instructor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2A7E5B7-ECA5-4C8D-8B33-FCE76F8CA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664200"/>
            <a:ext cx="2057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Student</a:t>
            </a: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68F19A13-CE27-44AA-9913-82930C65A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9436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1..*</a:t>
            </a:r>
          </a:p>
        </p:txBody>
      </p:sp>
      <p:sp>
        <p:nvSpPr>
          <p:cNvPr id="18" name="Text Box 8">
            <a:extLst>
              <a:ext uri="{FF2B5EF4-FFF2-40B4-BE49-F238E27FC236}">
                <a16:creationId xmlns:a16="http://schemas.microsoft.com/office/drawing/2014/main" id="{D38508FB-A6E4-4401-B140-CCCFC786F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943600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1..*</a:t>
            </a:r>
          </a:p>
        </p:txBody>
      </p:sp>
      <p:sp>
        <p:nvSpPr>
          <p:cNvPr id="19" name="Text Box 9">
            <a:extLst>
              <a:ext uri="{FF2B5EF4-FFF2-40B4-BE49-F238E27FC236}">
                <a16:creationId xmlns:a16="http://schemas.microsoft.com/office/drawing/2014/main" id="{CF1E594A-CC26-46C6-8CC7-2ABC2EB40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5486400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learns from</a:t>
            </a:r>
          </a:p>
        </p:txBody>
      </p:sp>
      <p:sp>
        <p:nvSpPr>
          <p:cNvPr id="20" name="Text Box 10">
            <a:extLst>
              <a:ext uri="{FF2B5EF4-FFF2-40B4-BE49-F238E27FC236}">
                <a16:creationId xmlns:a16="http://schemas.microsoft.com/office/drawing/2014/main" id="{79A3D71D-487D-4166-8105-4C8879658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54864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teaches</a:t>
            </a:r>
          </a:p>
        </p:txBody>
      </p:sp>
      <p:sp>
        <p:nvSpPr>
          <p:cNvPr id="21" name="Text Box 3">
            <a:extLst>
              <a:ext uri="{FF2B5EF4-FFF2-40B4-BE49-F238E27FC236}">
                <a16:creationId xmlns:a16="http://schemas.microsoft.com/office/drawing/2014/main" id="{2B414C48-BB3E-4977-A5AD-FA30454E9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5141268"/>
            <a:ext cx="81089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dirty="0" err="1"/>
              <a:t>Đặt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tên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vai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trò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quan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hệ</a:t>
            </a:r>
            <a:endParaRPr lang="en-US" altLang="en-US" sz="2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A0DE747-56C6-419F-BE57-5BB7FE75F2FB}"/>
                  </a:ext>
                </a:extLst>
              </p14:cNvPr>
              <p14:cNvContentPartPr/>
              <p14:nvPr/>
            </p14:nvContentPartPr>
            <p14:xfrm>
              <a:off x="1918080" y="2462400"/>
              <a:ext cx="4342320" cy="3445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A0DE747-56C6-419F-BE57-5BB7FE75F2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8720" y="2453040"/>
                <a:ext cx="4361040" cy="3463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00781A15-1483-4E7C-A252-4CAE09C57F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8077200" cy="533400"/>
          </a:xfrm>
        </p:spPr>
        <p:txBody>
          <a:bodyPr/>
          <a:lstStyle/>
          <a:p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altLang="en-US" dirty="0"/>
              <a:t> </a:t>
            </a:r>
          </a:p>
        </p:txBody>
      </p:sp>
      <p:sp>
        <p:nvSpPr>
          <p:cNvPr id="174083" name="Text Box 3">
            <a:extLst>
              <a:ext uri="{FF2B5EF4-FFF2-40B4-BE49-F238E27FC236}">
                <a16:creationId xmlns:a16="http://schemas.microsoft.com/office/drawing/2014/main" id="{D84D2864-CFE2-4EFC-BC8A-F32F1121F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95400"/>
            <a:ext cx="7848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tạo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quan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hệ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kép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quan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hệ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vòng</a:t>
            </a:r>
            <a:r>
              <a:rPr lang="en-US" altLang="en-US" sz="2400" dirty="0"/>
              <a:t> </a:t>
            </a:r>
          </a:p>
        </p:txBody>
      </p:sp>
      <p:sp>
        <p:nvSpPr>
          <p:cNvPr id="174084" name="Line 4">
            <a:extLst>
              <a:ext uri="{FF2B5EF4-FFF2-40B4-BE49-F238E27FC236}">
                <a16:creationId xmlns:a16="http://schemas.microsoft.com/office/drawing/2014/main" id="{F6EE094B-A87C-4A61-923E-28E659623C89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8900" y="2226842"/>
            <a:ext cx="3657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085" name="Rectangle 5">
            <a:extLst>
              <a:ext uri="{FF2B5EF4-FFF2-40B4-BE49-F238E27FC236}">
                <a16:creationId xmlns:a16="http://schemas.microsoft.com/office/drawing/2014/main" id="{2112C253-13FE-4604-922E-DDD0F659D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0300" y="1998242"/>
            <a:ext cx="2057400" cy="1447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Team</a:t>
            </a:r>
          </a:p>
        </p:txBody>
      </p:sp>
      <p:sp>
        <p:nvSpPr>
          <p:cNvPr id="174086" name="Rectangle 6">
            <a:extLst>
              <a:ext uri="{FF2B5EF4-FFF2-40B4-BE49-F238E27FC236}">
                <a16:creationId xmlns:a16="http://schemas.microsoft.com/office/drawing/2014/main" id="{7EC974B2-A28A-43EE-9BBB-D9AA8173F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1947442"/>
            <a:ext cx="2057400" cy="1498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Student</a:t>
            </a:r>
          </a:p>
        </p:txBody>
      </p:sp>
      <p:sp>
        <p:nvSpPr>
          <p:cNvPr id="174087" name="Text Box 7">
            <a:extLst>
              <a:ext uri="{FF2B5EF4-FFF2-40B4-BE49-F238E27FC236}">
                <a16:creationId xmlns:a16="http://schemas.microsoft.com/office/drawing/2014/main" id="{7FCF292E-872E-45BF-9564-8170753CF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5700" y="1769642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member of</a:t>
            </a:r>
          </a:p>
        </p:txBody>
      </p:sp>
      <p:sp>
        <p:nvSpPr>
          <p:cNvPr id="174088" name="Text Box 8">
            <a:extLst>
              <a:ext uri="{FF2B5EF4-FFF2-40B4-BE49-F238E27FC236}">
                <a16:creationId xmlns:a16="http://schemas.microsoft.com/office/drawing/2014/main" id="{154DC359-93E3-43A3-BBEF-D1353FE60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900" y="2226842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1..*</a:t>
            </a:r>
          </a:p>
        </p:txBody>
      </p:sp>
      <p:sp>
        <p:nvSpPr>
          <p:cNvPr id="174090" name="Line 10">
            <a:extLst>
              <a:ext uri="{FF2B5EF4-FFF2-40B4-BE49-F238E27FC236}">
                <a16:creationId xmlns:a16="http://schemas.microsoft.com/office/drawing/2014/main" id="{32FFE9A8-F826-47EA-B6A5-56FDB78D876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8900" y="3065042"/>
            <a:ext cx="3581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091" name="Text Box 11">
            <a:extLst>
              <a:ext uri="{FF2B5EF4-FFF2-40B4-BE49-F238E27FC236}">
                <a16:creationId xmlns:a16="http://schemas.microsoft.com/office/drawing/2014/main" id="{2F20AB36-B140-414C-8A0D-B78E52E44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5700" y="3065042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president of</a:t>
            </a:r>
          </a:p>
        </p:txBody>
      </p:sp>
      <p:sp>
        <p:nvSpPr>
          <p:cNvPr id="174093" name="Text Box 13">
            <a:extLst>
              <a:ext uri="{FF2B5EF4-FFF2-40B4-BE49-F238E27FC236}">
                <a16:creationId xmlns:a16="http://schemas.microsoft.com/office/drawing/2014/main" id="{51E86AFB-8C1E-4965-B4FB-BB2AF24E0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900" y="3065042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/>
              <a:t>1</a:t>
            </a:r>
            <a:endParaRPr lang="en-US" altLang="en-US"/>
          </a:p>
        </p:txBody>
      </p:sp>
      <p:sp>
        <p:nvSpPr>
          <p:cNvPr id="174094" name="Text Box 14">
            <a:extLst>
              <a:ext uri="{FF2B5EF4-FFF2-40B4-BE49-F238E27FC236}">
                <a16:creationId xmlns:a16="http://schemas.microsoft.com/office/drawing/2014/main" id="{5902568C-A7B1-47B0-A050-F6F2F546E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0700" y="3065042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1..*</a:t>
            </a:r>
          </a:p>
        </p:txBody>
      </p:sp>
      <p:sp>
        <p:nvSpPr>
          <p:cNvPr id="174095" name="Text Box 15">
            <a:extLst>
              <a:ext uri="{FF2B5EF4-FFF2-40B4-BE49-F238E27FC236}">
                <a16:creationId xmlns:a16="http://schemas.microsoft.com/office/drawing/2014/main" id="{FB0758C2-FF05-45F0-BCAD-482FE8559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0700" y="2226842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1..*</a:t>
            </a:r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3655F5D9-FF82-4E43-A44E-1900BEC2CEAA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4572000"/>
            <a:ext cx="3505200" cy="1585913"/>
            <a:chOff x="1680" y="2256"/>
            <a:chExt cx="2208" cy="999"/>
          </a:xfrm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6F8CEA9C-8E78-45E6-BA7C-DD9AFDDE0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2256"/>
              <a:ext cx="1296" cy="81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FB3B416C-4A76-4117-9BF8-F8CF3F953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784"/>
              <a:ext cx="1536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/>
                <a:t>LinkedListNode</a:t>
              </a:r>
            </a:p>
          </p:txBody>
        </p:sp>
        <p:sp>
          <p:nvSpPr>
            <p:cNvPr id="18" name="Text Box 7">
              <a:extLst>
                <a:ext uri="{FF2B5EF4-FFF2-40B4-BE49-F238E27FC236}">
                  <a16:creationId xmlns:a16="http://schemas.microsoft.com/office/drawing/2014/main" id="{11005FAE-8CDF-4540-A886-1ED3A34E1F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2544"/>
              <a:ext cx="3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800"/>
                <a:t>next</a:t>
              </a:r>
            </a:p>
          </p:txBody>
        </p:sp>
        <p:sp>
          <p:nvSpPr>
            <p:cNvPr id="19" name="Text Box 8">
              <a:extLst>
                <a:ext uri="{FF2B5EF4-FFF2-40B4-BE49-F238E27FC236}">
                  <a16:creationId xmlns:a16="http://schemas.microsoft.com/office/drawing/2014/main" id="{56ABAEB8-146F-4F4B-A4D5-2ECDCD7D9E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3024"/>
              <a:ext cx="6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800"/>
                <a:t>previous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753CEB8-BAB2-47AE-9FEB-2B6D072148BB}"/>
                  </a:ext>
                </a:extLst>
              </p14:cNvPr>
              <p14:cNvContentPartPr/>
              <p14:nvPr/>
            </p14:nvContentPartPr>
            <p14:xfrm>
              <a:off x="5023800" y="2508120"/>
              <a:ext cx="1069560" cy="3332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753CEB8-BAB2-47AE-9FEB-2B6D072148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14440" y="2498760"/>
                <a:ext cx="1088280" cy="3351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21074E6-0C5F-4205-918A-4DF45F0ACE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7" cy="1136650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altLang="en-US" dirty="0"/>
              <a:t> </a:t>
            </a:r>
            <a:endParaRPr lang="en-US" altLang="zh-CN" sz="3200" dirty="0">
              <a:ea typeface="宋体" panose="02010600030101010101" pitchFamily="2" charset="-122"/>
            </a:endParaRP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56AD350-4D34-4B47-A4D7-08BE8049F7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2868611"/>
            <a:ext cx="7086600" cy="29718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b="1" dirty="0">
                <a:ea typeface="宋体" panose="02010600030101010101" pitchFamily="2" charset="-122"/>
              </a:rPr>
              <a:t>Chi </a:t>
            </a:r>
            <a:r>
              <a:rPr lang="en-US" altLang="zh-CN" sz="2400" b="1" dirty="0" err="1">
                <a:ea typeface="宋体" panose="02010600030101010101" pitchFamily="2" charset="-122"/>
              </a:rPr>
              <a:t>tiết</a:t>
            </a:r>
            <a:r>
              <a:rPr lang="en-US" altLang="zh-CN" sz="2400" b="1" dirty="0">
                <a:ea typeface="宋体" panose="02010600030101010101" pitchFamily="2" charset="-122"/>
              </a:rPr>
              <a:t> </a:t>
            </a:r>
            <a:r>
              <a:rPr lang="en-US" altLang="zh-CN" sz="2400" b="1" dirty="0" err="1">
                <a:ea typeface="宋体" panose="02010600030101010101" pitchFamily="2" charset="-122"/>
              </a:rPr>
              <a:t>cài</a:t>
            </a:r>
            <a:r>
              <a:rPr lang="en-US" altLang="zh-CN" sz="2400" b="1" dirty="0">
                <a:ea typeface="宋体" panose="02010600030101010101" pitchFamily="2" charset="-122"/>
              </a:rPr>
              <a:t> </a:t>
            </a:r>
            <a:r>
              <a:rPr lang="en-US" altLang="zh-CN" sz="2400" b="1" dirty="0" err="1">
                <a:ea typeface="宋体" panose="02010600030101010101" pitchFamily="2" charset="-122"/>
              </a:rPr>
              <a:t>đặt</a:t>
            </a:r>
            <a:r>
              <a:rPr lang="en-US" altLang="zh-CN" sz="2400" dirty="0">
                <a:ea typeface="宋体" panose="02010600030101010101" pitchFamily="2" charset="-122"/>
              </a:rPr>
              <a:t>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Class Student 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{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    Course enrolls[4];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zh-CN" sz="24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Class Course 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{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	Student have[];</a:t>
            </a:r>
          </a:p>
          <a:p>
            <a:pPr lvl="1">
              <a:lnSpc>
                <a:spcPct val="9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}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zh-CN" altLang="en-US" sz="2400" dirty="0">
              <a:ea typeface="宋体" panose="02010600030101010101" pitchFamily="2" charset="-122"/>
            </a:endParaRPr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E878F902-8C81-4F01-9032-7BD478FAD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25" y="2057400"/>
            <a:ext cx="1006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3013" name="Text Box 5">
            <a:extLst>
              <a:ext uri="{FF2B5EF4-FFF2-40B4-BE49-F238E27FC236}">
                <a16:creationId xmlns:a16="http://schemas.microsoft.com/office/drawing/2014/main" id="{6E030BE1-ADD5-41DE-A227-8B189112D8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763" y="1874837"/>
            <a:ext cx="1238250" cy="469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ea typeface="宋体" panose="02010600030101010101" pitchFamily="2" charset="-122"/>
              </a:rPr>
              <a:t>Student</a:t>
            </a:r>
          </a:p>
        </p:txBody>
      </p:sp>
      <p:sp>
        <p:nvSpPr>
          <p:cNvPr id="43014" name="Text Box 6">
            <a:extLst>
              <a:ext uri="{FF2B5EF4-FFF2-40B4-BE49-F238E27FC236}">
                <a16:creationId xmlns:a16="http://schemas.microsoft.com/office/drawing/2014/main" id="{E95BDDD0-1379-48A4-A1B0-2A840EFF1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563" y="1846262"/>
            <a:ext cx="1120775" cy="4699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folHlink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400">
                <a:ea typeface="宋体" panose="02010600030101010101" pitchFamily="2" charset="-122"/>
              </a:rPr>
              <a:t>Course</a:t>
            </a:r>
          </a:p>
        </p:txBody>
      </p:sp>
      <p:sp>
        <p:nvSpPr>
          <p:cNvPr id="43015" name="Line 7">
            <a:extLst>
              <a:ext uri="{FF2B5EF4-FFF2-40B4-BE49-F238E27FC236}">
                <a16:creationId xmlns:a16="http://schemas.microsoft.com/office/drawing/2014/main" id="{FA0033CE-9796-46CE-8D69-7084D91586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8538" y="210185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97420034-758C-4980-9EB7-35D0D91F5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254250"/>
            <a:ext cx="8643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ea typeface="宋体" panose="02010600030101010101" pitchFamily="2" charset="-122"/>
              </a:rPr>
              <a:t>enrolls</a:t>
            </a:r>
          </a:p>
        </p:txBody>
      </p:sp>
      <p:sp>
        <p:nvSpPr>
          <p:cNvPr id="43017" name="Text Box 9">
            <a:extLst>
              <a:ext uri="{FF2B5EF4-FFF2-40B4-BE49-F238E27FC236}">
                <a16:creationId xmlns:a16="http://schemas.microsoft.com/office/drawing/2014/main" id="{1C718215-51C2-4341-ADC0-38DC5B118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254250"/>
            <a:ext cx="5565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ea typeface="宋体" panose="02010600030101010101" pitchFamily="2" charset="-122"/>
              </a:rPr>
              <a:t>has</a:t>
            </a:r>
          </a:p>
        </p:txBody>
      </p:sp>
      <p:sp>
        <p:nvSpPr>
          <p:cNvPr id="43018" name="Text Box 10">
            <a:extLst>
              <a:ext uri="{FF2B5EF4-FFF2-40B4-BE49-F238E27FC236}">
                <a16:creationId xmlns:a16="http://schemas.microsoft.com/office/drawing/2014/main" id="{F1BF0148-5967-46E0-B2C9-EE50EF733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325" y="1600200"/>
            <a:ext cx="3095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zh-CN" altLang="en-US">
                <a:ea typeface="宋体" panose="02010600030101010101" pitchFamily="2" charset="-122"/>
              </a:rPr>
              <a:t>*</a:t>
            </a:r>
          </a:p>
        </p:txBody>
      </p:sp>
      <p:sp>
        <p:nvSpPr>
          <p:cNvPr id="43019" name="Text Box 11">
            <a:extLst>
              <a:ext uri="{FF2B5EF4-FFF2-40B4-BE49-F238E27FC236}">
                <a16:creationId xmlns:a16="http://schemas.microsoft.com/office/drawing/2014/main" id="{49B3B470-5347-4B8C-BC5E-469545FF0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5725" y="1676400"/>
            <a:ext cx="3095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>
                <a:ea typeface="宋体" panose="02010600030101010101" pitchFamily="2" charset="-122"/>
              </a:rPr>
              <a:t>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051C16C-4D02-4B20-B2E4-A7EFC7983547}"/>
                  </a:ext>
                </a:extLst>
              </p14:cNvPr>
              <p14:cNvContentPartPr/>
              <p14:nvPr/>
            </p14:nvContentPartPr>
            <p14:xfrm>
              <a:off x="1189440" y="1688400"/>
              <a:ext cx="4316760" cy="4577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051C16C-4D02-4B20-B2E4-A7EFC79835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0080" y="1679040"/>
                <a:ext cx="4335480" cy="4596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30BE-2D54-4E47-A6DA-EB570F48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B69C-905A-43C3-AEE0-863568BD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 err="1"/>
              <a:t>Mối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quan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hệ</a:t>
            </a:r>
            <a:r>
              <a:rPr lang="en-US" altLang="en-US" sz="2400" dirty="0"/>
              <a:t> association </a:t>
            </a:r>
            <a:r>
              <a:rPr lang="en-US" dirty="0"/>
              <a:t>:</a:t>
            </a:r>
          </a:p>
        </p:txBody>
      </p:sp>
      <p:pic>
        <p:nvPicPr>
          <p:cNvPr id="4" name="Picture 2" descr="Attendance Management System Class Diagram">
            <a:extLst>
              <a:ext uri="{FF2B5EF4-FFF2-40B4-BE49-F238E27FC236}">
                <a16:creationId xmlns:a16="http://schemas.microsoft.com/office/drawing/2014/main" id="{BA6B1607-340D-43DC-87FC-8A1B8C2B8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52587"/>
            <a:ext cx="6677025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C61903-66A3-4679-B4D4-84C18314919F}"/>
              </a:ext>
            </a:extLst>
          </p:cNvPr>
          <p:cNvSpPr txBox="1"/>
          <p:nvPr/>
        </p:nvSpPr>
        <p:spPr>
          <a:xfrm>
            <a:off x="1828800" y="6541672"/>
            <a:ext cx="4980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https://t4tutorials.com/attendance-management-system-class-diagram/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40D4AA0-6A48-453C-8011-780758E64D87}"/>
                  </a:ext>
                </a:extLst>
              </p14:cNvPr>
              <p14:cNvContentPartPr/>
              <p14:nvPr/>
            </p14:nvContentPartPr>
            <p14:xfrm>
              <a:off x="1828080" y="1924560"/>
              <a:ext cx="5231880" cy="3377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40D4AA0-6A48-453C-8011-780758E64D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8720" y="1915200"/>
                <a:ext cx="5250600" cy="339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022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B6506-3E1F-4960-BC04-E4C8DE3BD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73684-C8D1-46D4-9D8E-0FD8265E8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D7F65DD-5F31-4486-B072-192149E216FB}"/>
                  </a:ext>
                </a:extLst>
              </p14:cNvPr>
              <p14:cNvContentPartPr/>
              <p14:nvPr/>
            </p14:nvContentPartPr>
            <p14:xfrm>
              <a:off x="142200" y="116640"/>
              <a:ext cx="9020880" cy="6123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D7F65DD-5F31-4486-B072-192149E216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840" y="107280"/>
                <a:ext cx="9039600" cy="614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2732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id="{ABBD7D88-978F-443F-B999-C810783EF3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8077200" cy="533400"/>
          </a:xfrm>
        </p:spPr>
        <p:txBody>
          <a:bodyPr/>
          <a:lstStyle/>
          <a:p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altLang="en-US" dirty="0"/>
              <a:t> </a:t>
            </a:r>
          </a:p>
        </p:txBody>
      </p:sp>
      <p:sp>
        <p:nvSpPr>
          <p:cNvPr id="181251" name="Text Box 3">
            <a:extLst>
              <a:ext uri="{FF2B5EF4-FFF2-40B4-BE49-F238E27FC236}">
                <a16:creationId xmlns:a16="http://schemas.microsoft.com/office/drawing/2014/main" id="{14533890-959B-46BE-AFA5-C0082C845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85344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/>
              <a:t>Hai </a:t>
            </a:r>
            <a:r>
              <a:rPr lang="en-US" altLang="en-US" sz="2400" dirty="0" err="1"/>
              <a:t>trường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hợp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đặc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biệt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association </a:t>
            </a:r>
            <a:r>
              <a:rPr lang="en-US" altLang="en-US" sz="2400" dirty="0" err="1"/>
              <a:t>là</a:t>
            </a:r>
            <a:r>
              <a:rPr lang="en-US" altLang="en-US" sz="2400" dirty="0"/>
              <a:t>: </a:t>
            </a:r>
            <a:r>
              <a:rPr lang="en-US" altLang="en-US" sz="2400" b="1" i="1" dirty="0"/>
              <a:t>aggregation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</a:t>
            </a:r>
            <a:r>
              <a:rPr lang="en-US" altLang="en-US" sz="2400" b="1" i="1" dirty="0"/>
              <a:t>composition</a:t>
            </a:r>
            <a:r>
              <a:rPr lang="en-US" altLang="en-US" sz="2400" i="1" dirty="0"/>
              <a:t>.</a:t>
            </a:r>
          </a:p>
          <a:p>
            <a:endParaRPr lang="en-US" altLang="en-US" sz="2400" i="1" dirty="0"/>
          </a:p>
          <a:p>
            <a:r>
              <a:rPr lang="en-US" altLang="en-US" sz="2400" dirty="0"/>
              <a:t>Quan </a:t>
            </a:r>
            <a:r>
              <a:rPr lang="en-US" altLang="en-US" sz="2400" dirty="0" err="1"/>
              <a:t>hệ</a:t>
            </a:r>
            <a:r>
              <a:rPr lang="en-US" altLang="en-US" sz="2400" dirty="0"/>
              <a:t> </a:t>
            </a:r>
            <a:r>
              <a:rPr lang="en-US" altLang="en-US" sz="2400" b="1" i="1" dirty="0"/>
              <a:t>aggregation: </a:t>
            </a:r>
            <a:r>
              <a:rPr lang="en-US" altLang="en-US" sz="2400" dirty="0" err="1"/>
              <a:t>đối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tượng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lớp</a:t>
            </a:r>
            <a:r>
              <a:rPr lang="en-US" altLang="en-US" sz="2400" dirty="0"/>
              <a:t> B </a:t>
            </a:r>
            <a:r>
              <a:rPr lang="en-US" altLang="en-US" sz="2400" dirty="0" err="1"/>
              <a:t>tồn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tại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độc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lập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với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sự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tồn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tại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tượng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lớp</a:t>
            </a:r>
            <a:r>
              <a:rPr lang="en-US" altLang="en-US" sz="2400" dirty="0"/>
              <a:t> A</a:t>
            </a:r>
          </a:p>
        </p:txBody>
      </p:sp>
      <p:grpSp>
        <p:nvGrpSpPr>
          <p:cNvPr id="181252" name="Group 4">
            <a:extLst>
              <a:ext uri="{FF2B5EF4-FFF2-40B4-BE49-F238E27FC236}">
                <a16:creationId xmlns:a16="http://schemas.microsoft.com/office/drawing/2014/main" id="{D96814B7-F106-4240-A9C5-CC34407E9367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4572000"/>
            <a:ext cx="7086600" cy="1447800"/>
            <a:chOff x="576" y="2496"/>
            <a:chExt cx="4464" cy="912"/>
          </a:xfrm>
        </p:grpSpPr>
        <p:sp>
          <p:nvSpPr>
            <p:cNvPr id="181253" name="Rectangle 5">
              <a:extLst>
                <a:ext uri="{FF2B5EF4-FFF2-40B4-BE49-F238E27FC236}">
                  <a16:creationId xmlns:a16="http://schemas.microsoft.com/office/drawing/2014/main" id="{DFBF1DF0-7F62-4B67-A711-52883D756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496"/>
              <a:ext cx="1344" cy="91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dirty="0"/>
                <a:t>Car</a:t>
              </a:r>
            </a:p>
          </p:txBody>
        </p:sp>
        <p:grpSp>
          <p:nvGrpSpPr>
            <p:cNvPr id="181254" name="Group 6">
              <a:extLst>
                <a:ext uri="{FF2B5EF4-FFF2-40B4-BE49-F238E27FC236}">
                  <a16:creationId xmlns:a16="http://schemas.microsoft.com/office/drawing/2014/main" id="{4E3DE6CD-FCC0-4691-89F4-68DFFE8A55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2544"/>
              <a:ext cx="3120" cy="336"/>
              <a:chOff x="1920" y="2544"/>
              <a:chExt cx="3120" cy="336"/>
            </a:xfrm>
          </p:grpSpPr>
          <p:sp>
            <p:nvSpPr>
              <p:cNvPr id="181255" name="Rectangle 7">
                <a:extLst>
                  <a:ext uri="{FF2B5EF4-FFF2-40B4-BE49-F238E27FC236}">
                    <a16:creationId xmlns:a16="http://schemas.microsoft.com/office/drawing/2014/main" id="{2495F558-DB8B-41E5-897B-6EDB0B195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544"/>
                <a:ext cx="1536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/>
                  <a:t>Engine</a:t>
                </a:r>
              </a:p>
            </p:txBody>
          </p:sp>
          <p:grpSp>
            <p:nvGrpSpPr>
              <p:cNvPr id="181256" name="Group 8">
                <a:extLst>
                  <a:ext uri="{FF2B5EF4-FFF2-40B4-BE49-F238E27FC236}">
                    <a16:creationId xmlns:a16="http://schemas.microsoft.com/office/drawing/2014/main" id="{38FA3773-EC41-46B9-9D6E-5CA9F1B6CC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0" y="2736"/>
                <a:ext cx="1584" cy="96"/>
                <a:chOff x="2016" y="2640"/>
                <a:chExt cx="1584" cy="96"/>
              </a:xfrm>
            </p:grpSpPr>
            <p:sp>
              <p:nvSpPr>
                <p:cNvPr id="181257" name="Line 9">
                  <a:extLst>
                    <a:ext uri="{FF2B5EF4-FFF2-40B4-BE49-F238E27FC236}">
                      <a16:creationId xmlns:a16="http://schemas.microsoft.com/office/drawing/2014/main" id="{E956822E-6C4A-4ED3-8CF6-5B9FFCFF42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08" y="2688"/>
                  <a:ext cx="13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1258" name="Freeform 10">
                  <a:extLst>
                    <a:ext uri="{FF2B5EF4-FFF2-40B4-BE49-F238E27FC236}">
                      <a16:creationId xmlns:a16="http://schemas.microsoft.com/office/drawing/2014/main" id="{EEBBC68F-E7FB-428A-ABB9-960523F78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6" y="2640"/>
                  <a:ext cx="192" cy="96"/>
                </a:xfrm>
                <a:custGeom>
                  <a:avLst/>
                  <a:gdLst>
                    <a:gd name="T0" fmla="*/ 0 w 192"/>
                    <a:gd name="T1" fmla="*/ 48 h 96"/>
                    <a:gd name="T2" fmla="*/ 96 w 192"/>
                    <a:gd name="T3" fmla="*/ 0 h 96"/>
                    <a:gd name="T4" fmla="*/ 192 w 192"/>
                    <a:gd name="T5" fmla="*/ 48 h 96"/>
                    <a:gd name="T6" fmla="*/ 96 w 192"/>
                    <a:gd name="T7" fmla="*/ 96 h 96"/>
                    <a:gd name="T8" fmla="*/ 0 w 192"/>
                    <a:gd name="T9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96">
                      <a:moveTo>
                        <a:pt x="0" y="48"/>
                      </a:moveTo>
                      <a:lnTo>
                        <a:pt x="96" y="0"/>
                      </a:lnTo>
                      <a:lnTo>
                        <a:pt x="192" y="48"/>
                      </a:lnTo>
                      <a:lnTo>
                        <a:pt x="96" y="96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81259" name="Group 11">
              <a:extLst>
                <a:ext uri="{FF2B5EF4-FFF2-40B4-BE49-F238E27FC236}">
                  <a16:creationId xmlns:a16="http://schemas.microsoft.com/office/drawing/2014/main" id="{3E436769-CBE8-4430-8280-0C95AD161E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2976"/>
              <a:ext cx="3120" cy="336"/>
              <a:chOff x="1920" y="2976"/>
              <a:chExt cx="3120" cy="336"/>
            </a:xfrm>
          </p:grpSpPr>
          <p:sp>
            <p:nvSpPr>
              <p:cNvPr id="181260" name="Line 12">
                <a:extLst>
                  <a:ext uri="{FF2B5EF4-FFF2-40B4-BE49-F238E27FC236}">
                    <a16:creationId xmlns:a16="http://schemas.microsoft.com/office/drawing/2014/main" id="{475FCBDC-F626-4180-8CB7-058FFC67E4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2" y="3120"/>
                <a:ext cx="13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261" name="Freeform 13">
                <a:extLst>
                  <a:ext uri="{FF2B5EF4-FFF2-40B4-BE49-F238E27FC236}">
                    <a16:creationId xmlns:a16="http://schemas.microsoft.com/office/drawing/2014/main" id="{9937F659-A220-481C-8593-5903DF186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0" y="3072"/>
                <a:ext cx="192" cy="96"/>
              </a:xfrm>
              <a:custGeom>
                <a:avLst/>
                <a:gdLst>
                  <a:gd name="T0" fmla="*/ 0 w 192"/>
                  <a:gd name="T1" fmla="*/ 48 h 96"/>
                  <a:gd name="T2" fmla="*/ 96 w 192"/>
                  <a:gd name="T3" fmla="*/ 0 h 96"/>
                  <a:gd name="T4" fmla="*/ 192 w 192"/>
                  <a:gd name="T5" fmla="*/ 48 h 96"/>
                  <a:gd name="T6" fmla="*/ 96 w 192"/>
                  <a:gd name="T7" fmla="*/ 96 h 96"/>
                  <a:gd name="T8" fmla="*/ 0 w 192"/>
                  <a:gd name="T9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96">
                    <a:moveTo>
                      <a:pt x="0" y="48"/>
                    </a:moveTo>
                    <a:lnTo>
                      <a:pt x="96" y="0"/>
                    </a:lnTo>
                    <a:lnTo>
                      <a:pt x="192" y="48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bg1"/>
              </a:solidFill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1262" name="Rectangle 14">
                <a:extLst>
                  <a:ext uri="{FF2B5EF4-FFF2-40B4-BE49-F238E27FC236}">
                    <a16:creationId xmlns:a16="http://schemas.microsoft.com/office/drawing/2014/main" id="{09EAFB22-177A-4BF6-A54C-6D03C0B0A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1536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/>
                  <a:t>Transmission</a:t>
                </a:r>
              </a:p>
            </p:txBody>
          </p:sp>
        </p:grpSp>
      </p:grpSp>
      <p:grpSp>
        <p:nvGrpSpPr>
          <p:cNvPr id="17" name="Group 4">
            <a:extLst>
              <a:ext uri="{FF2B5EF4-FFF2-40B4-BE49-F238E27FC236}">
                <a16:creationId xmlns:a16="http://schemas.microsoft.com/office/drawing/2014/main" id="{2AF90A31-18CE-4FDF-92B3-1A4B9E753882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3384550"/>
            <a:ext cx="7086600" cy="958850"/>
            <a:chOff x="576" y="2496"/>
            <a:chExt cx="4464" cy="604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8A81C10A-7E63-4E46-83B1-8378921DB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496"/>
              <a:ext cx="1344" cy="60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dirty="0"/>
                <a:t>A</a:t>
              </a:r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8431C15B-B97B-4726-B7E8-6554621B04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2616"/>
              <a:ext cx="3120" cy="336"/>
              <a:chOff x="1920" y="2616"/>
              <a:chExt cx="3120" cy="336"/>
            </a:xfrm>
          </p:grpSpPr>
          <p:sp>
            <p:nvSpPr>
              <p:cNvPr id="24" name="Rectangle 7">
                <a:extLst>
                  <a:ext uri="{FF2B5EF4-FFF2-40B4-BE49-F238E27FC236}">
                    <a16:creationId xmlns:a16="http://schemas.microsoft.com/office/drawing/2014/main" id="{0366929B-92A5-47AA-8630-F36AE18E4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616"/>
                <a:ext cx="1536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dirty="0"/>
                  <a:t>B</a:t>
                </a:r>
              </a:p>
            </p:txBody>
          </p:sp>
          <p:grpSp>
            <p:nvGrpSpPr>
              <p:cNvPr id="25" name="Group 8">
                <a:extLst>
                  <a:ext uri="{FF2B5EF4-FFF2-40B4-BE49-F238E27FC236}">
                    <a16:creationId xmlns:a16="http://schemas.microsoft.com/office/drawing/2014/main" id="{8629FFDC-16E7-4996-B8C3-2471884D65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0" y="2736"/>
                <a:ext cx="1584" cy="96"/>
                <a:chOff x="2016" y="2640"/>
                <a:chExt cx="1584" cy="96"/>
              </a:xfrm>
            </p:grpSpPr>
            <p:sp>
              <p:nvSpPr>
                <p:cNvPr id="26" name="Line 9">
                  <a:extLst>
                    <a:ext uri="{FF2B5EF4-FFF2-40B4-BE49-F238E27FC236}">
                      <a16:creationId xmlns:a16="http://schemas.microsoft.com/office/drawing/2014/main" id="{B054FDE0-6AC6-4C92-B3C3-D786F8CAD9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208" y="2688"/>
                  <a:ext cx="13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lg" len="lg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F7280750-BF78-4B12-B2D4-7989B788CC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6" y="2640"/>
                  <a:ext cx="192" cy="96"/>
                </a:xfrm>
                <a:custGeom>
                  <a:avLst/>
                  <a:gdLst>
                    <a:gd name="T0" fmla="*/ 0 w 192"/>
                    <a:gd name="T1" fmla="*/ 48 h 96"/>
                    <a:gd name="T2" fmla="*/ 96 w 192"/>
                    <a:gd name="T3" fmla="*/ 0 h 96"/>
                    <a:gd name="T4" fmla="*/ 192 w 192"/>
                    <a:gd name="T5" fmla="*/ 48 h 96"/>
                    <a:gd name="T6" fmla="*/ 96 w 192"/>
                    <a:gd name="T7" fmla="*/ 96 h 96"/>
                    <a:gd name="T8" fmla="*/ 0 w 192"/>
                    <a:gd name="T9" fmla="*/ 4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96">
                      <a:moveTo>
                        <a:pt x="0" y="48"/>
                      </a:moveTo>
                      <a:lnTo>
                        <a:pt x="96" y="0"/>
                      </a:lnTo>
                      <a:lnTo>
                        <a:pt x="192" y="48"/>
                      </a:lnTo>
                      <a:lnTo>
                        <a:pt x="96" y="96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id="{ABBD7D88-978F-443F-B999-C810783EF3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8077200" cy="533400"/>
          </a:xfrm>
        </p:spPr>
        <p:txBody>
          <a:bodyPr/>
          <a:lstStyle/>
          <a:p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altLang="en-US" dirty="0"/>
              <a:t> </a:t>
            </a:r>
          </a:p>
        </p:txBody>
      </p:sp>
      <p:sp>
        <p:nvSpPr>
          <p:cNvPr id="181251" name="Text Box 3">
            <a:extLst>
              <a:ext uri="{FF2B5EF4-FFF2-40B4-BE49-F238E27FC236}">
                <a16:creationId xmlns:a16="http://schemas.microsoft.com/office/drawing/2014/main" id="{14533890-959B-46BE-AFA5-C0082C845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8534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400" dirty="0"/>
              <a:t>Quan </a:t>
            </a:r>
            <a:r>
              <a:rPr lang="en-US" altLang="en-US" sz="2400" dirty="0" err="1"/>
              <a:t>hệ</a:t>
            </a:r>
            <a:r>
              <a:rPr lang="en-US" altLang="en-US" sz="2400" dirty="0"/>
              <a:t> </a:t>
            </a:r>
            <a:r>
              <a:rPr lang="en-US" altLang="en-US" sz="2400" b="1" i="1" dirty="0"/>
              <a:t>composition: </a:t>
            </a:r>
            <a:r>
              <a:rPr lang="en-US" altLang="en-US" sz="2400" dirty="0" err="1"/>
              <a:t>Sự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tồn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tại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tượng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lớp</a:t>
            </a:r>
            <a:r>
              <a:rPr lang="en-US" altLang="en-US" sz="2400" dirty="0"/>
              <a:t> B </a:t>
            </a:r>
            <a:r>
              <a:rPr lang="en-US" altLang="en-US" sz="2400" dirty="0" err="1"/>
              <a:t>phụ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thuộc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vào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sự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tồn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tại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tượng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lớp</a:t>
            </a:r>
            <a:r>
              <a:rPr lang="en-US" altLang="en-US" sz="2400" dirty="0"/>
              <a:t> A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4F4F871E-AB3F-4A8D-B8B6-F219A811C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886200"/>
            <a:ext cx="2133600" cy="2362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Window</a:t>
            </a:r>
          </a:p>
        </p:txBody>
      </p:sp>
      <p:grpSp>
        <p:nvGrpSpPr>
          <p:cNvPr id="23" name="Group 5">
            <a:extLst>
              <a:ext uri="{FF2B5EF4-FFF2-40B4-BE49-F238E27FC236}">
                <a16:creationId xmlns:a16="http://schemas.microsoft.com/office/drawing/2014/main" id="{BF98A630-CB76-48D6-8455-2174F649D457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3886200"/>
            <a:ext cx="5562600" cy="685800"/>
            <a:chOff x="1824" y="2760"/>
            <a:chExt cx="3504" cy="432"/>
          </a:xfrm>
        </p:grpSpPr>
        <p:grpSp>
          <p:nvGrpSpPr>
            <p:cNvPr id="28" name="Group 6">
              <a:extLst>
                <a:ext uri="{FF2B5EF4-FFF2-40B4-BE49-F238E27FC236}">
                  <a16:creationId xmlns:a16="http://schemas.microsoft.com/office/drawing/2014/main" id="{22948F60-08A2-4AD6-B670-8B99503DA2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2930"/>
              <a:ext cx="1755" cy="110"/>
              <a:chOff x="1920" y="2736"/>
              <a:chExt cx="1584" cy="96"/>
            </a:xfrm>
          </p:grpSpPr>
          <p:sp>
            <p:nvSpPr>
              <p:cNvPr id="30" name="Line 7">
                <a:extLst>
                  <a:ext uri="{FF2B5EF4-FFF2-40B4-BE49-F238E27FC236}">
                    <a16:creationId xmlns:a16="http://schemas.microsoft.com/office/drawing/2014/main" id="{9F485107-1A8A-437F-8F54-B416260CBB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2" y="2784"/>
                <a:ext cx="13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F14FE2D9-2C36-4E94-916E-4DF2EFE3B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0" y="2736"/>
                <a:ext cx="192" cy="96"/>
              </a:xfrm>
              <a:custGeom>
                <a:avLst/>
                <a:gdLst>
                  <a:gd name="T0" fmla="*/ 0 w 192"/>
                  <a:gd name="T1" fmla="*/ 48 h 96"/>
                  <a:gd name="T2" fmla="*/ 96 w 192"/>
                  <a:gd name="T3" fmla="*/ 0 h 96"/>
                  <a:gd name="T4" fmla="*/ 192 w 192"/>
                  <a:gd name="T5" fmla="*/ 48 h 96"/>
                  <a:gd name="T6" fmla="*/ 96 w 192"/>
                  <a:gd name="T7" fmla="*/ 96 h 96"/>
                  <a:gd name="T8" fmla="*/ 0 w 192"/>
                  <a:gd name="T9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96">
                    <a:moveTo>
                      <a:pt x="0" y="48"/>
                    </a:moveTo>
                    <a:lnTo>
                      <a:pt x="96" y="0"/>
                    </a:lnTo>
                    <a:lnTo>
                      <a:pt x="192" y="48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9" name="Rectangle 9">
              <a:extLst>
                <a:ext uri="{FF2B5EF4-FFF2-40B4-BE49-F238E27FC236}">
                  <a16:creationId xmlns:a16="http://schemas.microsoft.com/office/drawing/2014/main" id="{1D9D3250-CA5C-4909-AD2C-C2302C34C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760"/>
              <a:ext cx="1776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/>
                <a:t>Scrollbar</a:t>
              </a:r>
            </a:p>
          </p:txBody>
        </p:sp>
      </p:grpSp>
      <p:grpSp>
        <p:nvGrpSpPr>
          <p:cNvPr id="32" name="Group 10">
            <a:extLst>
              <a:ext uri="{FF2B5EF4-FFF2-40B4-BE49-F238E27FC236}">
                <a16:creationId xmlns:a16="http://schemas.microsoft.com/office/drawing/2014/main" id="{1FA10505-2A1D-4948-9F80-17ED5D08342A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4724400"/>
            <a:ext cx="5562600" cy="685800"/>
            <a:chOff x="1824" y="2760"/>
            <a:chExt cx="3504" cy="432"/>
          </a:xfrm>
        </p:grpSpPr>
        <p:grpSp>
          <p:nvGrpSpPr>
            <p:cNvPr id="33" name="Group 11">
              <a:extLst>
                <a:ext uri="{FF2B5EF4-FFF2-40B4-BE49-F238E27FC236}">
                  <a16:creationId xmlns:a16="http://schemas.microsoft.com/office/drawing/2014/main" id="{D0EBC7B5-47A1-4FCE-944B-5D37E7B71F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2930"/>
              <a:ext cx="1755" cy="110"/>
              <a:chOff x="1920" y="2736"/>
              <a:chExt cx="1584" cy="96"/>
            </a:xfrm>
          </p:grpSpPr>
          <p:sp>
            <p:nvSpPr>
              <p:cNvPr id="35" name="Line 12">
                <a:extLst>
                  <a:ext uri="{FF2B5EF4-FFF2-40B4-BE49-F238E27FC236}">
                    <a16:creationId xmlns:a16="http://schemas.microsoft.com/office/drawing/2014/main" id="{8337E957-9802-4117-A23E-FBF687A88D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2" y="2784"/>
                <a:ext cx="13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4AD0CBAC-746E-4278-B4C7-A7A8C38F2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0" y="2736"/>
                <a:ext cx="192" cy="96"/>
              </a:xfrm>
              <a:custGeom>
                <a:avLst/>
                <a:gdLst>
                  <a:gd name="T0" fmla="*/ 0 w 192"/>
                  <a:gd name="T1" fmla="*/ 48 h 96"/>
                  <a:gd name="T2" fmla="*/ 96 w 192"/>
                  <a:gd name="T3" fmla="*/ 0 h 96"/>
                  <a:gd name="T4" fmla="*/ 192 w 192"/>
                  <a:gd name="T5" fmla="*/ 48 h 96"/>
                  <a:gd name="T6" fmla="*/ 96 w 192"/>
                  <a:gd name="T7" fmla="*/ 96 h 96"/>
                  <a:gd name="T8" fmla="*/ 0 w 192"/>
                  <a:gd name="T9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96">
                    <a:moveTo>
                      <a:pt x="0" y="48"/>
                    </a:moveTo>
                    <a:lnTo>
                      <a:pt x="96" y="0"/>
                    </a:lnTo>
                    <a:lnTo>
                      <a:pt x="192" y="48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" name="Rectangle 14">
              <a:extLst>
                <a:ext uri="{FF2B5EF4-FFF2-40B4-BE49-F238E27FC236}">
                  <a16:creationId xmlns:a16="http://schemas.microsoft.com/office/drawing/2014/main" id="{7A29A2C7-BE73-4F50-8511-474AFFCC2C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760"/>
              <a:ext cx="1776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/>
                <a:t>Titlebar</a:t>
              </a:r>
            </a:p>
          </p:txBody>
        </p:sp>
      </p:grpSp>
      <p:grpSp>
        <p:nvGrpSpPr>
          <p:cNvPr id="37" name="Group 15">
            <a:extLst>
              <a:ext uri="{FF2B5EF4-FFF2-40B4-BE49-F238E27FC236}">
                <a16:creationId xmlns:a16="http://schemas.microsoft.com/office/drawing/2014/main" id="{F0BBEFEF-B9FE-4D39-8CD3-2460205E0F4E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5562600"/>
            <a:ext cx="5562600" cy="685800"/>
            <a:chOff x="1824" y="2760"/>
            <a:chExt cx="3504" cy="432"/>
          </a:xfrm>
        </p:grpSpPr>
        <p:grpSp>
          <p:nvGrpSpPr>
            <p:cNvPr id="38" name="Group 16">
              <a:extLst>
                <a:ext uri="{FF2B5EF4-FFF2-40B4-BE49-F238E27FC236}">
                  <a16:creationId xmlns:a16="http://schemas.microsoft.com/office/drawing/2014/main" id="{A2B3F520-290E-4C08-B5FF-100D51E0CF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2930"/>
              <a:ext cx="1755" cy="110"/>
              <a:chOff x="1920" y="2736"/>
              <a:chExt cx="1584" cy="96"/>
            </a:xfrm>
          </p:grpSpPr>
          <p:sp>
            <p:nvSpPr>
              <p:cNvPr id="40" name="Line 17">
                <a:extLst>
                  <a:ext uri="{FF2B5EF4-FFF2-40B4-BE49-F238E27FC236}">
                    <a16:creationId xmlns:a16="http://schemas.microsoft.com/office/drawing/2014/main" id="{101423A8-2AFF-4A5B-9684-A636B46C0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2" y="2784"/>
                <a:ext cx="13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C657187D-41AE-4D46-8821-B4649FB30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0" y="2736"/>
                <a:ext cx="192" cy="96"/>
              </a:xfrm>
              <a:custGeom>
                <a:avLst/>
                <a:gdLst>
                  <a:gd name="T0" fmla="*/ 0 w 192"/>
                  <a:gd name="T1" fmla="*/ 48 h 96"/>
                  <a:gd name="T2" fmla="*/ 96 w 192"/>
                  <a:gd name="T3" fmla="*/ 0 h 96"/>
                  <a:gd name="T4" fmla="*/ 192 w 192"/>
                  <a:gd name="T5" fmla="*/ 48 h 96"/>
                  <a:gd name="T6" fmla="*/ 96 w 192"/>
                  <a:gd name="T7" fmla="*/ 96 h 96"/>
                  <a:gd name="T8" fmla="*/ 0 w 192"/>
                  <a:gd name="T9" fmla="*/ 4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96">
                    <a:moveTo>
                      <a:pt x="0" y="48"/>
                    </a:moveTo>
                    <a:lnTo>
                      <a:pt x="96" y="0"/>
                    </a:lnTo>
                    <a:lnTo>
                      <a:pt x="192" y="48"/>
                    </a:lnTo>
                    <a:lnTo>
                      <a:pt x="96" y="96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chemeClr val="tx1"/>
              </a:solidFill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9" name="Rectangle 19">
              <a:extLst>
                <a:ext uri="{FF2B5EF4-FFF2-40B4-BE49-F238E27FC236}">
                  <a16:creationId xmlns:a16="http://schemas.microsoft.com/office/drawing/2014/main" id="{D0E891C8-D1CD-4BDB-9276-7956541E4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760"/>
              <a:ext cx="1776" cy="43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/>
                <a:t>Menu</a:t>
              </a:r>
            </a:p>
          </p:txBody>
        </p:sp>
      </p:grpSp>
      <p:sp>
        <p:nvSpPr>
          <p:cNvPr id="42" name="Text Box 20">
            <a:extLst>
              <a:ext uri="{FF2B5EF4-FFF2-40B4-BE49-F238E27FC236}">
                <a16:creationId xmlns:a16="http://schemas.microsoft.com/office/drawing/2014/main" id="{5FFDA487-0EAE-4C68-A579-19FAFB872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26720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/>
              <a:t>1</a:t>
            </a:r>
            <a:endParaRPr lang="en-US" altLang="en-US"/>
          </a:p>
        </p:txBody>
      </p:sp>
      <p:sp>
        <p:nvSpPr>
          <p:cNvPr id="43" name="Text Box 21">
            <a:extLst>
              <a:ext uri="{FF2B5EF4-FFF2-40B4-BE49-F238E27FC236}">
                <a16:creationId xmlns:a16="http://schemas.microsoft.com/office/drawing/2014/main" id="{1BF00FB0-704F-420A-8508-722009849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10540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/>
              <a:t>1</a:t>
            </a:r>
            <a:endParaRPr lang="en-US" altLang="en-US"/>
          </a:p>
        </p:txBody>
      </p:sp>
      <p:sp>
        <p:nvSpPr>
          <p:cNvPr id="44" name="Text Box 22">
            <a:extLst>
              <a:ext uri="{FF2B5EF4-FFF2-40B4-BE49-F238E27FC236}">
                <a16:creationId xmlns:a16="http://schemas.microsoft.com/office/drawing/2014/main" id="{008AAE5B-0D3F-46A7-A069-B9247919A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943600"/>
            <a:ext cx="533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/>
              <a:t>1</a:t>
            </a:r>
            <a:endParaRPr lang="en-US" altLang="en-US"/>
          </a:p>
        </p:txBody>
      </p:sp>
      <p:sp>
        <p:nvSpPr>
          <p:cNvPr id="45" name="Text Box 23">
            <a:extLst>
              <a:ext uri="{FF2B5EF4-FFF2-40B4-BE49-F238E27FC236}">
                <a16:creationId xmlns:a16="http://schemas.microsoft.com/office/drawing/2014/main" id="{353E5B5B-7937-48D7-B676-145A1C49F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26720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/>
              <a:t>1</a:t>
            </a:r>
            <a:endParaRPr lang="en-US" altLang="en-US"/>
          </a:p>
        </p:txBody>
      </p:sp>
      <p:sp>
        <p:nvSpPr>
          <p:cNvPr id="46" name="Text Box 24">
            <a:extLst>
              <a:ext uri="{FF2B5EF4-FFF2-40B4-BE49-F238E27FC236}">
                <a16:creationId xmlns:a16="http://schemas.microsoft.com/office/drawing/2014/main" id="{1086BAC4-EADC-4C28-B407-CCD041984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105400"/>
            <a:ext cx="304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/>
              <a:t>1</a:t>
            </a:r>
            <a:endParaRPr lang="en-US" altLang="en-US"/>
          </a:p>
        </p:txBody>
      </p:sp>
      <p:sp>
        <p:nvSpPr>
          <p:cNvPr id="47" name="Text Box 25">
            <a:extLst>
              <a:ext uri="{FF2B5EF4-FFF2-40B4-BE49-F238E27FC236}">
                <a16:creationId xmlns:a16="http://schemas.microsoft.com/office/drawing/2014/main" id="{32429F14-8B9E-4773-8AD6-20F8F94DA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5943600"/>
            <a:ext cx="76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800"/>
              <a:t>1 .. *</a:t>
            </a:r>
            <a:endParaRPr lang="en-US" altLang="en-US"/>
          </a:p>
        </p:txBody>
      </p:sp>
      <p:grpSp>
        <p:nvGrpSpPr>
          <p:cNvPr id="48" name="Group 4">
            <a:extLst>
              <a:ext uri="{FF2B5EF4-FFF2-40B4-BE49-F238E27FC236}">
                <a16:creationId xmlns:a16="http://schemas.microsoft.com/office/drawing/2014/main" id="{A5D8FFBD-5A1B-4CC1-BB9E-C3EF75CE5EF6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2286000"/>
            <a:ext cx="7086600" cy="958850"/>
            <a:chOff x="576" y="2496"/>
            <a:chExt cx="4464" cy="604"/>
          </a:xfrm>
        </p:grpSpPr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8FDF8C65-64AF-42DF-91EF-23C6B3DAE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496"/>
              <a:ext cx="1344" cy="60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dirty="0"/>
                <a:t>A</a:t>
              </a:r>
            </a:p>
          </p:txBody>
        </p:sp>
        <p:grpSp>
          <p:nvGrpSpPr>
            <p:cNvPr id="50" name="Group 6">
              <a:extLst>
                <a:ext uri="{FF2B5EF4-FFF2-40B4-BE49-F238E27FC236}">
                  <a16:creationId xmlns:a16="http://schemas.microsoft.com/office/drawing/2014/main" id="{5433C35E-B0B7-4B14-B47F-4B067A6BD0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2" y="2616"/>
              <a:ext cx="2928" cy="336"/>
              <a:chOff x="2112" y="2616"/>
              <a:chExt cx="2928" cy="336"/>
            </a:xfrm>
          </p:grpSpPr>
          <p:sp>
            <p:nvSpPr>
              <p:cNvPr id="51" name="Rectangle 7">
                <a:extLst>
                  <a:ext uri="{FF2B5EF4-FFF2-40B4-BE49-F238E27FC236}">
                    <a16:creationId xmlns:a16="http://schemas.microsoft.com/office/drawing/2014/main" id="{8B82DA0B-8A41-42E5-9424-EB9AE7B5F8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2616"/>
                <a:ext cx="1536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altLang="en-US" dirty="0"/>
                  <a:t>B</a:t>
                </a:r>
              </a:p>
            </p:txBody>
          </p:sp>
          <p:sp>
            <p:nvSpPr>
              <p:cNvPr id="53" name="Line 9">
                <a:extLst>
                  <a:ext uri="{FF2B5EF4-FFF2-40B4-BE49-F238E27FC236}">
                    <a16:creationId xmlns:a16="http://schemas.microsoft.com/office/drawing/2014/main" id="{98940BBD-585D-46BB-A8DC-E11EE9960F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2" y="2784"/>
                <a:ext cx="13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lg" len="lg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5" name="Freeform 8">
            <a:extLst>
              <a:ext uri="{FF2B5EF4-FFF2-40B4-BE49-F238E27FC236}">
                <a16:creationId xmlns:a16="http://schemas.microsoft.com/office/drawing/2014/main" id="{B75C9726-0A72-4C1E-9278-6886DB0AE813}"/>
              </a:ext>
            </a:extLst>
          </p:cNvPr>
          <p:cNvSpPr>
            <a:spLocks/>
          </p:cNvSpPr>
          <p:nvPr/>
        </p:nvSpPr>
        <p:spPr bwMode="auto">
          <a:xfrm>
            <a:off x="2802948" y="2655887"/>
            <a:ext cx="337705" cy="174625"/>
          </a:xfrm>
          <a:custGeom>
            <a:avLst/>
            <a:gdLst>
              <a:gd name="T0" fmla="*/ 0 w 192"/>
              <a:gd name="T1" fmla="*/ 48 h 96"/>
              <a:gd name="T2" fmla="*/ 96 w 192"/>
              <a:gd name="T3" fmla="*/ 0 h 96"/>
              <a:gd name="T4" fmla="*/ 192 w 192"/>
              <a:gd name="T5" fmla="*/ 48 h 96"/>
              <a:gd name="T6" fmla="*/ 96 w 192"/>
              <a:gd name="T7" fmla="*/ 96 h 96"/>
              <a:gd name="T8" fmla="*/ 0 w 192"/>
              <a:gd name="T9" fmla="*/ 4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2" h="96">
                <a:moveTo>
                  <a:pt x="0" y="48"/>
                </a:moveTo>
                <a:lnTo>
                  <a:pt x="96" y="0"/>
                </a:lnTo>
                <a:lnTo>
                  <a:pt x="192" y="48"/>
                </a:lnTo>
                <a:lnTo>
                  <a:pt x="96" y="96"/>
                </a:lnTo>
                <a:lnTo>
                  <a:pt x="0" y="48"/>
                </a:lnTo>
                <a:close/>
              </a:path>
            </a:pathLst>
          </a:custGeom>
          <a:solidFill>
            <a:schemeClr val="tx1"/>
          </a:solidFill>
          <a:ln w="12700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57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87BC3475-186A-4259-8966-B899730DB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848600" cy="533400"/>
          </a:xfrm>
        </p:spPr>
        <p:txBody>
          <a:bodyPr/>
          <a:lstStyle/>
          <a:p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altLang="en-US" dirty="0"/>
              <a:t> </a:t>
            </a:r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51F0EAEE-1A9A-4A2F-BF7A-2DE11E923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733800"/>
            <a:ext cx="2438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CourseSchedule</a:t>
            </a:r>
          </a:p>
        </p:txBody>
      </p:sp>
      <p:sp>
        <p:nvSpPr>
          <p:cNvPr id="165892" name="Rectangle 4">
            <a:extLst>
              <a:ext uri="{FF2B5EF4-FFF2-40B4-BE49-F238E27FC236}">
                <a16:creationId xmlns:a16="http://schemas.microsoft.com/office/drawing/2014/main" id="{CBAD47ED-0294-4E6D-9AB7-C299FBF64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267200"/>
            <a:ext cx="24384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3" name="Rectangle 5">
            <a:extLst>
              <a:ext uri="{FF2B5EF4-FFF2-40B4-BE49-F238E27FC236}">
                <a16:creationId xmlns:a16="http://schemas.microsoft.com/office/drawing/2014/main" id="{B02F8D31-203A-4ACC-84FF-38D469B52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648200"/>
            <a:ext cx="2438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/>
              <a:t>add(c : Course)</a:t>
            </a:r>
          </a:p>
          <a:p>
            <a:r>
              <a:rPr lang="en-US" altLang="en-US"/>
              <a:t>remove(c : Course)</a:t>
            </a:r>
          </a:p>
        </p:txBody>
      </p:sp>
      <p:sp>
        <p:nvSpPr>
          <p:cNvPr id="165894" name="Rectangle 6">
            <a:extLst>
              <a:ext uri="{FF2B5EF4-FFF2-40B4-BE49-F238E27FC236}">
                <a16:creationId xmlns:a16="http://schemas.microsoft.com/office/drawing/2014/main" id="{CADA2905-DCF8-4855-B881-28E85A6C6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4191000"/>
            <a:ext cx="24384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/>
              <a:t>Course</a:t>
            </a:r>
          </a:p>
        </p:txBody>
      </p:sp>
      <p:sp>
        <p:nvSpPr>
          <p:cNvPr id="165895" name="Line 7">
            <a:extLst>
              <a:ext uri="{FF2B5EF4-FFF2-40B4-BE49-F238E27FC236}">
                <a16:creationId xmlns:a16="http://schemas.microsoft.com/office/drawing/2014/main" id="{9123A007-FC36-4AB6-BB66-CCCA8239F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4495800"/>
            <a:ext cx="17526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5896" name="Text Box 8">
            <a:extLst>
              <a:ext uri="{FF2B5EF4-FFF2-40B4-BE49-F238E27FC236}">
                <a16:creationId xmlns:a16="http://schemas.microsoft.com/office/drawing/2014/main" id="{FF15CB98-0463-432B-9AA9-E71617ABE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95400"/>
            <a:ext cx="810895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dirty="0"/>
              <a:t>Quan </a:t>
            </a:r>
            <a:r>
              <a:rPr lang="en-US" altLang="en-US" sz="2400" dirty="0" err="1"/>
              <a:t>hệ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phụ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thuộc</a:t>
            </a:r>
            <a:r>
              <a:rPr lang="en-US" altLang="en-US" sz="2400" dirty="0"/>
              <a:t> (</a:t>
            </a:r>
            <a:r>
              <a:rPr lang="en-US" altLang="en-US" sz="2400" i="1" dirty="0"/>
              <a:t>dependency) </a:t>
            </a:r>
            <a:r>
              <a:rPr lang="en-US" altLang="en-US" sz="2400" dirty="0" err="1"/>
              <a:t>thể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hiện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quan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hệ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ngữ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nghĩa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giữa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hai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hoặc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lớp</a:t>
            </a:r>
            <a:r>
              <a:rPr lang="en-US" altLang="en-US" sz="2400" dirty="0"/>
              <a:t>.  </a:t>
            </a:r>
          </a:p>
          <a:p>
            <a:r>
              <a:rPr lang="en-US" altLang="en-US" sz="2400" dirty="0" err="1"/>
              <a:t>Ví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</a:t>
            </a:r>
            <a:r>
              <a:rPr lang="en-US" altLang="en-US" sz="2400" dirty="0"/>
              <a:t>: </a:t>
            </a:r>
          </a:p>
          <a:p>
            <a:r>
              <a:rPr lang="en-US" altLang="en-US" sz="2400" dirty="0" err="1"/>
              <a:t>Lớp</a:t>
            </a:r>
            <a:r>
              <a:rPr lang="en-US" altLang="en-US" sz="2400" dirty="0"/>
              <a:t> </a:t>
            </a:r>
            <a:r>
              <a:rPr lang="en-US" altLang="en-US" sz="2400" i="1" dirty="0" err="1"/>
              <a:t>CourseSchedule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phụ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thuộc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vào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lớp</a:t>
            </a:r>
            <a:r>
              <a:rPr lang="en-US" altLang="en-US" sz="2400" dirty="0"/>
              <a:t> </a:t>
            </a:r>
            <a:r>
              <a:rPr lang="en-US" altLang="en-US" sz="2400" i="1" dirty="0"/>
              <a:t>Course</a:t>
            </a:r>
            <a:r>
              <a:rPr lang="en-US" altLang="en-US" sz="2400" dirty="0"/>
              <a:t> do </a:t>
            </a:r>
            <a:r>
              <a:rPr lang="en-US" altLang="en-US" sz="2400" dirty="0" err="1"/>
              <a:t>lớp</a:t>
            </a:r>
            <a:r>
              <a:rPr lang="en-US" altLang="en-US" sz="2400" dirty="0"/>
              <a:t> </a:t>
            </a:r>
            <a:r>
              <a:rPr lang="en-US" altLang="en-US" sz="2400" i="1" dirty="0"/>
              <a:t>Course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được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dụng</a:t>
            </a:r>
            <a:r>
              <a:rPr lang="en-US" altLang="en-US" sz="2400" dirty="0"/>
              <a:t> ở </a:t>
            </a:r>
            <a:r>
              <a:rPr lang="en-US" altLang="en-US" sz="2400" dirty="0" err="1"/>
              <a:t>cả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phương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thức</a:t>
            </a:r>
            <a:r>
              <a:rPr lang="en-US" altLang="en-US" sz="2400" dirty="0"/>
              <a:t> </a:t>
            </a:r>
            <a:r>
              <a:rPr lang="en-US" altLang="en-US" sz="2400" b="1" dirty="0"/>
              <a:t>add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</a:t>
            </a:r>
            <a:r>
              <a:rPr lang="en-US" altLang="en-US" sz="2400" b="1" dirty="0"/>
              <a:t>remove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trong</a:t>
            </a:r>
            <a:r>
              <a:rPr lang="en-US" altLang="en-US" sz="2400" dirty="0"/>
              <a:t> </a:t>
            </a:r>
            <a:r>
              <a:rPr lang="en-US" altLang="en-US" sz="2400" i="1" dirty="0" err="1"/>
              <a:t>CourseSchedule</a:t>
            </a:r>
            <a:r>
              <a:rPr lang="en-US" altLang="en-US" sz="2400" dirty="0"/>
              <a:t>.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2084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BA041EA1-60E8-4D86-8E45-891938FD8F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ea typeface="宋体" panose="02010600030101010101" pitchFamily="2" charset="-122"/>
              </a:rPr>
              <a:t>Ví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ea typeface="宋体" panose="02010600030101010101" pitchFamily="2" charset="-122"/>
              </a:rPr>
              <a:t>dụ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ea typeface="宋体" panose="02010600030101010101" pitchFamily="2" charset="-122"/>
              </a:rPr>
              <a:t>về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ea typeface="宋体" panose="02010600030101010101" pitchFamily="2" charset="-122"/>
              </a:rPr>
              <a:t>biểu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ea typeface="宋体" panose="02010600030101010101" pitchFamily="2" charset="-122"/>
              </a:rPr>
              <a:t>đồ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ea typeface="宋体" panose="02010600030101010101" pitchFamily="2" charset="-122"/>
              </a:rPr>
              <a:t>lớp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47108" name="Object 4">
            <a:extLst>
              <a:ext uri="{FF2B5EF4-FFF2-40B4-BE49-F238E27FC236}">
                <a16:creationId xmlns:a16="http://schemas.microsoft.com/office/drawing/2014/main" id="{9B657C9A-05AC-40AF-A196-0DDD1CB4898B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4310217"/>
              </p:ext>
            </p:extLst>
          </p:nvPr>
        </p:nvGraphicFramePr>
        <p:xfrm>
          <a:off x="506174" y="916039"/>
          <a:ext cx="8131651" cy="5452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name="Bitmap Image" r:id="rId4" imgW="12628571" imgH="9276190" progId="Paint.Picture">
                  <p:embed/>
                </p:oleObj>
              </mc:Choice>
              <mc:Fallback>
                <p:oleObj name="Bitmap Image" r:id="rId4" imgW="12628571" imgH="9276190" progId="Paint.Picture">
                  <p:embed/>
                  <p:pic>
                    <p:nvPicPr>
                      <p:cNvPr id="47108" name="Object 4">
                        <a:extLst>
                          <a:ext uri="{FF2B5EF4-FFF2-40B4-BE49-F238E27FC236}">
                            <a16:creationId xmlns:a16="http://schemas.microsoft.com/office/drawing/2014/main" id="{9B657C9A-05AC-40AF-A196-0DDD1CB489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174" y="916039"/>
                        <a:ext cx="8131651" cy="54528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0" name="Text Box 6">
            <a:extLst>
              <a:ext uri="{FF2B5EF4-FFF2-40B4-BE49-F238E27FC236}">
                <a16:creationId xmlns:a16="http://schemas.microsoft.com/office/drawing/2014/main" id="{CA68B02C-CD72-47C7-A696-F81A0E170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8899" y="6550685"/>
            <a:ext cx="38862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200" dirty="0">
                <a:latin typeface="Times New Roman" panose="02020603050405020304" pitchFamily="18" charset="0"/>
              </a:rPr>
              <a:t>[from </a:t>
            </a:r>
            <a:r>
              <a:rPr lang="en-US" altLang="en-US" sz="1200" i="1" dirty="0">
                <a:latin typeface="Times New Roman" panose="02020603050405020304" pitchFamily="18" charset="0"/>
              </a:rPr>
              <a:t>UML Distilled    Third Edition</a:t>
            </a:r>
            <a:r>
              <a:rPr lang="en-US" altLang="en-US" sz="1200" dirty="0">
                <a:latin typeface="Times New Roman" panose="02020603050405020304" pitchFamily="18" charset="0"/>
              </a:rPr>
              <a:t>]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81F797-C9BB-4813-8D8C-23333491EB41}"/>
                  </a:ext>
                </a:extLst>
              </p14:cNvPr>
              <p14:cNvContentPartPr/>
              <p14:nvPr/>
            </p14:nvContentPartPr>
            <p14:xfrm>
              <a:off x="2111400" y="4239000"/>
              <a:ext cx="6319440" cy="2045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81F797-C9BB-4813-8D8C-23333491EB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2040" y="4229640"/>
                <a:ext cx="6338160" cy="2063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F1748-9FF7-4226-A7F3-42028F99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ea typeface="宋体" panose="02010600030101010101" pitchFamily="2" charset="-122"/>
              </a:rPr>
              <a:t>Ví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ea typeface="宋体" panose="02010600030101010101" pitchFamily="2" charset="-122"/>
              </a:rPr>
              <a:t>dụ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ea typeface="宋体" panose="02010600030101010101" pitchFamily="2" charset="-122"/>
              </a:rPr>
              <a:t>về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ea typeface="宋体" panose="02010600030101010101" pitchFamily="2" charset="-122"/>
              </a:rPr>
              <a:t>biểu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ea typeface="宋体" panose="02010600030101010101" pitchFamily="2" charset="-122"/>
              </a:rPr>
              <a:t>đồ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 err="1">
                <a:ea typeface="宋体" panose="02010600030101010101" pitchFamily="2" charset="-122"/>
              </a:rPr>
              <a:t>lớp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527D6-5672-4101-B536-93161C01D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2533D-8A4E-48D5-93C2-D242A5DBB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85" y="1219200"/>
            <a:ext cx="8568148" cy="48277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D2C0600-FB68-4478-BBC6-96F4A1300109}"/>
                  </a:ext>
                </a:extLst>
              </p14:cNvPr>
              <p14:cNvContentPartPr/>
              <p14:nvPr/>
            </p14:nvContentPartPr>
            <p14:xfrm>
              <a:off x="103320" y="1386720"/>
              <a:ext cx="6451920" cy="4664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D2C0600-FB68-4478-BBC6-96F4A13001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60" y="1377360"/>
                <a:ext cx="6470640" cy="468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9113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68E28-7465-4B00-B188-CC2ACFABC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8C2F-D1BC-4DE6-8D50-575939409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Static Modeling using the Unified Modeling Language (UML), Drexel University. 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11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ADC4-FBFD-47CE-93F7-0E365263A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93D70-01FA-4847-9FB2-A77A3B187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65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D9B2-E29F-4CEA-8FC1-043D0CEC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626EA-9160-4B75-B177-7F7E26CC1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D0C8E-0BFD-46B3-BFEA-D606FAA66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87753"/>
            <a:ext cx="7869601" cy="436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32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0C35-E020-48DB-8434-C002B6F3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3460B-F9B0-48D4-B763-8A5969364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C96B0-2BC7-46D8-B255-C913F98EB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093"/>
            <a:ext cx="9144000" cy="38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5553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A6121-DCF2-4D77-A21B-4930B9043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B63C7-338A-401E-9837-8CBB98567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456011-53EE-4D33-81D3-B33BFDC04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532" y="0"/>
            <a:ext cx="6122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24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8240-8609-4147-9078-5F721511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00" dirty="0" err="1"/>
              <a:t>Biểu</a:t>
            </a:r>
            <a:r>
              <a:rPr lang="en-US" kern="100" dirty="0"/>
              <a:t> </a:t>
            </a:r>
            <a:r>
              <a:rPr lang="en-US" kern="100" dirty="0" err="1"/>
              <a:t>đồ</a:t>
            </a:r>
            <a:r>
              <a:rPr lang="en-US" kern="100" dirty="0"/>
              <a:t> </a:t>
            </a:r>
            <a:r>
              <a:rPr lang="en-US" kern="100" dirty="0" err="1"/>
              <a:t>lớp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7731D-F168-4CA3-B6BF-0593C9052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UML</a:t>
            </a:r>
          </a:p>
          <a:p>
            <a:r>
              <a:rPr lang="en-US" dirty="0"/>
              <a:t>M</a:t>
            </a:r>
            <a:r>
              <a:rPr lang="vi-VN" dirty="0"/>
              <a:t>ô </a:t>
            </a:r>
            <a:r>
              <a:rPr lang="vi-VN" dirty="0" err="1"/>
              <a:t>tả</a:t>
            </a:r>
            <a:r>
              <a:rPr lang="vi-VN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lớp</a:t>
            </a:r>
            <a:r>
              <a:rPr lang="en-US" b="1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vi-VN" dirty="0" err="1"/>
              <a:t>kiểu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trong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b="1" dirty="0" err="1"/>
              <a:t>các</a:t>
            </a:r>
            <a:r>
              <a:rPr lang="vi-VN" b="1" dirty="0"/>
              <a:t> </a:t>
            </a:r>
            <a:r>
              <a:rPr lang="vi-VN" b="1" dirty="0" err="1"/>
              <a:t>loại</a:t>
            </a:r>
            <a:r>
              <a:rPr lang="vi-VN" b="1" dirty="0"/>
              <a:t> quan</a:t>
            </a:r>
            <a:r>
              <a:rPr lang="en-US" b="1" dirty="0"/>
              <a:t> </a:t>
            </a:r>
            <a:r>
              <a:rPr lang="vi-VN" b="1" dirty="0" err="1"/>
              <a:t>hệ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nhau </a:t>
            </a:r>
            <a:r>
              <a:rPr lang="vi-VN" dirty="0" err="1"/>
              <a:t>tồn</a:t>
            </a:r>
            <a:r>
              <a:rPr lang="vi-VN" dirty="0"/>
              <a:t> </a:t>
            </a:r>
            <a:r>
              <a:rPr lang="vi-VN" dirty="0" err="1"/>
              <a:t>tại</a:t>
            </a:r>
            <a:r>
              <a:rPr lang="vi-VN" dirty="0"/>
              <a:t> </a:t>
            </a:r>
            <a:r>
              <a:rPr lang="vi-VN" dirty="0" err="1"/>
              <a:t>giữa</a:t>
            </a:r>
            <a:r>
              <a:rPr lang="vi-VN" dirty="0"/>
              <a:t> </a:t>
            </a:r>
            <a:r>
              <a:rPr lang="vi-VN" dirty="0" err="1"/>
              <a:t>chúng</a:t>
            </a:r>
            <a:endParaRPr lang="en-US" dirty="0"/>
          </a:p>
          <a:p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vi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ca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giai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cuối</a:t>
            </a:r>
            <a:endParaRPr lang="en-US" dirty="0"/>
          </a:p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7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A94F-884A-4E88-BAB5-E86BFC23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5521-660C-4CD5-8DD4-12328259A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97EF2-499E-492B-A920-CF6A462BC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54" y="0"/>
            <a:ext cx="6167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43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78D8C-43C5-4EF5-B145-88C23274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E177F-9F84-4A9D-B780-1578F1E0D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90DEB-8FE9-4C5F-A62C-9C71DA664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07" y="0"/>
            <a:ext cx="8289985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CDA6E97-4949-4574-A884-BF2EAA8D2215}"/>
                  </a:ext>
                </a:extLst>
              </p14:cNvPr>
              <p14:cNvContentPartPr/>
              <p14:nvPr/>
            </p14:nvContentPartPr>
            <p14:xfrm>
              <a:off x="153360" y="5760"/>
              <a:ext cx="5295960" cy="2582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CDA6E97-4949-4574-A884-BF2EAA8D22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000" y="-3600"/>
                <a:ext cx="5314680" cy="260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0962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8240-8609-4147-9078-5F7215111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00" dirty="0" err="1"/>
              <a:t>Biểu</a:t>
            </a:r>
            <a:r>
              <a:rPr lang="en-US" kern="100" dirty="0"/>
              <a:t> </a:t>
            </a:r>
            <a:r>
              <a:rPr lang="en-US" kern="100" dirty="0" err="1"/>
              <a:t>đồ</a:t>
            </a:r>
            <a:r>
              <a:rPr lang="en-US" kern="100" dirty="0"/>
              <a:t> </a:t>
            </a:r>
            <a:r>
              <a:rPr lang="en-US" kern="100" dirty="0" err="1"/>
              <a:t>lớp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7731D-F168-4CA3-B6BF-0593C9052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lớp</a:t>
            </a:r>
            <a:br>
              <a:rPr lang="vi-VN" dirty="0"/>
            </a:br>
            <a:endParaRPr lang="en-US" dirty="0"/>
          </a:p>
        </p:txBody>
      </p:sp>
      <p:pic>
        <p:nvPicPr>
          <p:cNvPr id="4" name="Picture 2" descr="Class UML Diagram">
            <a:extLst>
              <a:ext uri="{FF2B5EF4-FFF2-40B4-BE49-F238E27FC236}">
                <a16:creationId xmlns:a16="http://schemas.microsoft.com/office/drawing/2014/main" id="{A2423E84-D83D-4DB8-9BC5-E8639958E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90600"/>
            <a:ext cx="3810000" cy="583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F02C914-D17A-4C43-8DA4-B3D0382AC765}"/>
                  </a:ext>
                </a:extLst>
              </p14:cNvPr>
              <p14:cNvContentPartPr/>
              <p14:nvPr/>
            </p14:nvContentPartPr>
            <p14:xfrm>
              <a:off x="982800" y="1020600"/>
              <a:ext cx="7553880" cy="5618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F02C914-D17A-4C43-8DA4-B3D0382AC7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440" y="1011240"/>
                <a:ext cx="7572600" cy="56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856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FA32-CBB1-419A-9FC0-4B55B711C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00" dirty="0" err="1"/>
              <a:t>Biểu</a:t>
            </a:r>
            <a:r>
              <a:rPr lang="en-US" kern="100" dirty="0"/>
              <a:t> </a:t>
            </a:r>
            <a:r>
              <a:rPr lang="en-US" kern="100" dirty="0" err="1"/>
              <a:t>đồ</a:t>
            </a:r>
            <a:r>
              <a:rPr lang="en-US" kern="100" dirty="0"/>
              <a:t> </a:t>
            </a:r>
            <a:r>
              <a:rPr lang="en-US" kern="100" dirty="0" err="1"/>
              <a:t>lớp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02EF1-E221-4719-850B-A8E0FBE0F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Lớp</a:t>
            </a:r>
            <a:endParaRPr lang="en-US" dirty="0"/>
          </a:p>
          <a:p>
            <a:pPr lvl="1"/>
            <a:r>
              <a:rPr lang="en-US" dirty="0"/>
              <a:t>Quan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36F17-D82A-4F0F-ACD0-8DBF4F54E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819400"/>
            <a:ext cx="6477000" cy="237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567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AFA32-CBB1-419A-9FC0-4B55B711C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/>
          <a:lstStyle/>
          <a:p>
            <a:r>
              <a:rPr lang="en-US" dirty="0" err="1"/>
              <a:t>Lớp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02EF1-E221-4719-850B-A8E0FBE0F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334000"/>
          </a:xfrm>
        </p:spPr>
        <p:txBody>
          <a:bodyPr/>
          <a:lstStyle/>
          <a:p>
            <a:r>
              <a:rPr lang="en-US" dirty="0" err="1"/>
              <a:t>Lớp</a:t>
            </a:r>
            <a:r>
              <a:rPr lang="en-US" dirty="0"/>
              <a:t>: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,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.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/>
          </a:p>
          <a:p>
            <a:pPr lvl="1"/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 lvl="1"/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/</a:t>
            </a:r>
            <a:r>
              <a:rPr lang="en-US" dirty="0" err="1"/>
              <a:t>hàm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0B5EA4-FF0A-4A09-A3DA-5D234206C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733799"/>
            <a:ext cx="4419600" cy="25673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0C7F123-AD96-475F-A436-C000B33040F9}"/>
                  </a:ext>
                </a:extLst>
              </p14:cNvPr>
              <p14:cNvContentPartPr/>
              <p14:nvPr/>
            </p14:nvContentPartPr>
            <p14:xfrm>
              <a:off x="4685400" y="1931760"/>
              <a:ext cx="4302000" cy="3062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0C7F123-AD96-475F-A436-C000B33040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6040" y="1922400"/>
                <a:ext cx="4320720" cy="308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7721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4C5F2-526E-422A-B37B-33E7F64A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Lớp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9DB4F-4F11-464C-B0DB-94E33E350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Phạm</a:t>
            </a:r>
            <a:r>
              <a:rPr lang="en-US" dirty="0"/>
              <a:t> vi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Private (-): </a:t>
            </a:r>
            <a:r>
              <a:rPr lang="vi-VN" dirty="0" err="1"/>
              <a:t>Chỉ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tạo</a:t>
            </a:r>
            <a:r>
              <a:rPr lang="vi-VN" dirty="0"/>
              <a:t> </a:t>
            </a:r>
            <a:r>
              <a:rPr lang="vi-VN" dirty="0" err="1"/>
              <a:t>từ</a:t>
            </a:r>
            <a:r>
              <a:rPr lang="vi-VN" dirty="0"/>
              <a:t> </a:t>
            </a:r>
            <a:r>
              <a:rPr lang="en-US" dirty="0" err="1"/>
              <a:t>lớp</a:t>
            </a:r>
            <a:r>
              <a:rPr lang="vi-VN" dirty="0"/>
              <a:t> </a:t>
            </a:r>
            <a:r>
              <a:rPr lang="vi-VN" dirty="0" err="1"/>
              <a:t>này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br>
              <a:rPr lang="vi-VN" dirty="0"/>
            </a:br>
            <a:endParaRPr lang="en-US" dirty="0"/>
          </a:p>
          <a:p>
            <a:pPr lvl="1"/>
            <a:r>
              <a:rPr lang="en-US" dirty="0"/>
              <a:t>Public (+): </a:t>
            </a:r>
            <a:r>
              <a:rPr lang="vi-VN" dirty="0" err="1"/>
              <a:t>Mọi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. </a:t>
            </a:r>
            <a:br>
              <a:rPr lang="vi-VN" dirty="0"/>
            </a:br>
            <a:endParaRPr lang="en-US" dirty="0"/>
          </a:p>
          <a:p>
            <a:pPr lvl="1"/>
            <a:r>
              <a:rPr lang="en-US" dirty="0"/>
              <a:t>Protected (#): </a:t>
            </a:r>
            <a:r>
              <a:rPr lang="vi-VN" dirty="0" err="1"/>
              <a:t>Chỉ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tạo</a:t>
            </a:r>
            <a:r>
              <a:rPr lang="vi-VN" dirty="0"/>
              <a:t> </a:t>
            </a:r>
            <a:r>
              <a:rPr lang="vi-VN" dirty="0" err="1"/>
              <a:t>từ</a:t>
            </a:r>
            <a:r>
              <a:rPr lang="vi-VN" dirty="0"/>
              <a:t> </a:t>
            </a:r>
            <a:r>
              <a:rPr lang="en-US" dirty="0" err="1"/>
              <a:t>lớp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en-US" dirty="0" err="1"/>
              <a:t>lớp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</a:t>
            </a:r>
            <a:r>
              <a:rPr lang="vi-VN" dirty="0" err="1"/>
              <a:t>thừ</a:t>
            </a:r>
            <a:r>
              <a:rPr lang="en-US" dirty="0"/>
              <a:t>a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vi-VN" dirty="0"/>
              <a:t>. </a:t>
            </a:r>
            <a:br>
              <a:rPr lang="vi-VN" dirty="0"/>
            </a:br>
            <a:endParaRPr lang="en-US" dirty="0"/>
          </a:p>
          <a:p>
            <a:pPr lvl="1"/>
            <a:r>
              <a:rPr lang="en-US" dirty="0"/>
              <a:t>Packages: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tượng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tạo</a:t>
            </a:r>
            <a:r>
              <a:rPr lang="vi-VN" dirty="0"/>
              <a:t> </a:t>
            </a:r>
            <a:r>
              <a:rPr lang="vi-VN" dirty="0" err="1"/>
              <a:t>từ</a:t>
            </a:r>
            <a:r>
              <a:rPr lang="vi-VN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vi-VN" dirty="0"/>
              <a:t> trong </a:t>
            </a:r>
            <a:r>
              <a:rPr lang="vi-VN" dirty="0" err="1"/>
              <a:t>cùng</a:t>
            </a:r>
            <a:r>
              <a:rPr lang="vi-VN" dirty="0"/>
              <a:t> </a:t>
            </a:r>
            <a:r>
              <a:rPr lang="vi-VN" dirty="0" err="1"/>
              <a:t>gói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br>
              <a:rPr lang="vi-VN" dirty="0"/>
            </a:br>
            <a:endParaRPr lang="en-US" dirty="0"/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A180A6BB-94A6-419D-9C4C-D33A2DBC8476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4800600"/>
            <a:ext cx="2209800" cy="1524000"/>
            <a:chOff x="1056" y="1776"/>
            <a:chExt cx="1392" cy="960"/>
          </a:xfrm>
        </p:grpSpPr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ACBCF29E-98D8-4816-AA96-6B24A8F8F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968"/>
              <a:ext cx="1392" cy="76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/>
                <a:t>Compiler</a:t>
              </a:r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789142DB-F434-4F63-9205-47FE8EEDB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6" y="1776"/>
              <a:ext cx="432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366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4C5F2-526E-422A-B37B-33E7F64A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Lớp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9DB4F-4F11-464C-B0DB-94E33E350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CD8E3-48F4-40F3-92EE-BA871D84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03" y="2590800"/>
            <a:ext cx="4114800" cy="2724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3BEF0-368A-4EE8-9154-7BACEB1FE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590800"/>
            <a:ext cx="4040026" cy="2762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1B87C8A-B54C-4BE9-A64C-A3854050A107}"/>
                  </a:ext>
                </a:extLst>
              </p14:cNvPr>
              <p14:cNvContentPartPr/>
              <p14:nvPr/>
            </p14:nvContentPartPr>
            <p14:xfrm>
              <a:off x="559440" y="3311640"/>
              <a:ext cx="1878840" cy="1367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1B87C8A-B54C-4BE9-A64C-A3854050A1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080" y="3302280"/>
                <a:ext cx="1897560" cy="138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7327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6B4F-634A-4914-AE63-00DAEA80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Lớp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B9B8-FF0D-4093-B43D-74C2D2F67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 err="1"/>
              <a:t>Phương</a:t>
            </a:r>
            <a:r>
              <a:rPr lang="en-US" altLang="en-US" b="1" dirty="0"/>
              <a:t> </a:t>
            </a:r>
            <a:r>
              <a:rPr lang="en-US" altLang="en-US" b="1" dirty="0" err="1"/>
              <a:t>thức</a:t>
            </a:r>
            <a:r>
              <a:rPr lang="en-US" altLang="en-US" b="1" dirty="0"/>
              <a:t>/</a:t>
            </a:r>
            <a:r>
              <a:rPr lang="en-US" altLang="en-US" b="1" dirty="0" err="1"/>
              <a:t>hàm</a:t>
            </a:r>
            <a:r>
              <a:rPr lang="en-US" altLang="en-US" b="1" dirty="0"/>
              <a:t> </a:t>
            </a:r>
            <a:r>
              <a:rPr lang="en-US" altLang="en-US" b="1" dirty="0" err="1"/>
              <a:t>trong</a:t>
            </a:r>
            <a:r>
              <a:rPr lang="en-US" altLang="en-US" b="1" dirty="0"/>
              <a:t> </a:t>
            </a:r>
            <a:r>
              <a:rPr lang="en-US" altLang="en-US" b="1" dirty="0" err="1"/>
              <a:t>lớp</a:t>
            </a:r>
            <a:r>
              <a:rPr lang="en-US" altLang="en-US" dirty="0"/>
              <a:t>: </a:t>
            </a:r>
            <a:r>
              <a:rPr lang="en-US" altLang="en-US" dirty="0" err="1"/>
              <a:t>liệt</a:t>
            </a:r>
            <a:r>
              <a:rPr lang="en-US" altLang="en-US" dirty="0"/>
              <a:t> </a:t>
            </a:r>
            <a:r>
              <a:rPr lang="en-US" altLang="en-US" dirty="0" err="1"/>
              <a:t>kê</a:t>
            </a:r>
            <a:r>
              <a:rPr lang="en-US" altLang="en-US" dirty="0"/>
              <a:t> </a:t>
            </a:r>
            <a:r>
              <a:rPr lang="en-US" altLang="en-US" dirty="0" err="1"/>
              <a:t>tên</a:t>
            </a:r>
            <a:r>
              <a:rPr lang="en-US" altLang="en-US" dirty="0"/>
              <a:t> </a:t>
            </a:r>
            <a:r>
              <a:rPr lang="en-US" altLang="en-US" dirty="0" err="1"/>
              <a:t>hàm</a:t>
            </a:r>
            <a:r>
              <a:rPr lang="en-US" altLang="en-US" dirty="0"/>
              <a:t>, </a:t>
            </a:r>
            <a:r>
              <a:rPr lang="en-US" altLang="en-US" dirty="0" err="1"/>
              <a:t>tên</a:t>
            </a:r>
            <a:r>
              <a:rPr lang="en-US" altLang="en-US" dirty="0"/>
              <a:t> </a:t>
            </a:r>
            <a:r>
              <a:rPr lang="en-US" altLang="en-US" dirty="0" err="1"/>
              <a:t>tham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, </a:t>
            </a:r>
            <a:r>
              <a:rPr lang="en-US" altLang="en-US" dirty="0" err="1"/>
              <a:t>kiểu</a:t>
            </a:r>
            <a:r>
              <a:rPr lang="en-US" altLang="en-US" dirty="0"/>
              <a:t> </a:t>
            </a:r>
            <a:r>
              <a:rPr lang="en-US" altLang="en-US" dirty="0" err="1"/>
              <a:t>tham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kiểu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giá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 </a:t>
            </a:r>
            <a:r>
              <a:rPr lang="en-US" altLang="en-US" dirty="0" err="1"/>
              <a:t>trả</a:t>
            </a:r>
            <a:r>
              <a:rPr lang="en-US" altLang="en-US" dirty="0"/>
              <a:t> </a:t>
            </a:r>
            <a:r>
              <a:rPr lang="en-US" altLang="en-US" dirty="0" err="1"/>
              <a:t>về</a:t>
            </a:r>
            <a:r>
              <a:rPr lang="en-US" altLang="en-US" dirty="0"/>
              <a:t>.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FC23B3-4D39-495C-9595-BDC9865839E8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667000"/>
            <a:ext cx="7086600" cy="1922463"/>
            <a:chOff x="288" y="1333"/>
            <a:chExt cx="4944" cy="121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1003916-C650-414B-985D-954A9ADD7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333"/>
              <a:ext cx="4944" cy="395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dirty="0" err="1"/>
                <a:t>PhoneBook</a:t>
              </a:r>
              <a:endParaRPr lang="en-US" alt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02E7B7-B0B6-48DB-9454-02B9E21CA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728"/>
              <a:ext cx="4944" cy="29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09663F-0BD9-44A6-95C5-F27BC09AE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968"/>
              <a:ext cx="4944" cy="576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 b="1" dirty="0" err="1"/>
                <a:t>newEntry</a:t>
              </a:r>
              <a:r>
                <a:rPr lang="en-US" altLang="en-US" dirty="0"/>
                <a:t> (</a:t>
              </a:r>
              <a:r>
                <a:rPr lang="en-US" altLang="en-US" i="1" dirty="0"/>
                <a:t>n : Name, a : Address, p : </a:t>
              </a:r>
              <a:r>
                <a:rPr lang="en-US" altLang="en-US" i="1" dirty="0" err="1"/>
                <a:t>PhoneNumber</a:t>
              </a:r>
              <a:r>
                <a:rPr lang="en-US" altLang="en-US" i="1" dirty="0"/>
                <a:t>, d : Description</a:t>
              </a:r>
              <a:r>
                <a:rPr lang="en-US" altLang="en-US" dirty="0"/>
                <a:t>)</a:t>
              </a:r>
            </a:p>
            <a:p>
              <a:r>
                <a:rPr lang="en-US" altLang="en-US" b="1" dirty="0" err="1"/>
                <a:t>getPhone</a:t>
              </a:r>
              <a:r>
                <a:rPr lang="en-US" altLang="en-US" dirty="0"/>
                <a:t> ( </a:t>
              </a:r>
              <a:r>
                <a:rPr lang="en-US" altLang="en-US" i="1" dirty="0"/>
                <a:t>n : Name, a : Address</a:t>
              </a:r>
              <a:r>
                <a:rPr lang="en-US" altLang="en-US" dirty="0"/>
                <a:t>) : </a:t>
              </a:r>
              <a:r>
                <a:rPr lang="en-US" altLang="en-US" dirty="0" err="1"/>
                <a:t>PhoneNumber</a:t>
              </a:r>
              <a:endParaRPr lang="en-US" altLang="en-US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3451C40-1EFA-48A0-8161-07A2AB1FF99C}"/>
                  </a:ext>
                </a:extLst>
              </p14:cNvPr>
              <p14:cNvContentPartPr/>
              <p14:nvPr/>
            </p14:nvContentPartPr>
            <p14:xfrm>
              <a:off x="261000" y="3220200"/>
              <a:ext cx="6455520" cy="1347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3451C40-1EFA-48A0-8161-07A2AB1FF9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640" y="3210840"/>
                <a:ext cx="6474240" cy="136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56468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">
      <a:dk1>
        <a:srgbClr val="232323"/>
      </a:dk1>
      <a:lt1>
        <a:srgbClr val="FFFFFF"/>
      </a:lt1>
      <a:dk2>
        <a:srgbClr val="000000"/>
      </a:dk2>
      <a:lt2>
        <a:srgbClr val="EF9100"/>
      </a:lt2>
      <a:accent1>
        <a:srgbClr val="F35B1B"/>
      </a:accent1>
      <a:accent2>
        <a:srgbClr val="A2C1FE"/>
      </a:accent2>
      <a:accent3>
        <a:srgbClr val="FFFFFF"/>
      </a:accent3>
      <a:accent4>
        <a:srgbClr val="1C1C1C"/>
      </a:accent4>
      <a:accent5>
        <a:srgbClr val="F8B5AB"/>
      </a:accent5>
      <a:accent6>
        <a:srgbClr val="92AFE6"/>
      </a:accent6>
      <a:hlink>
        <a:srgbClr val="676767"/>
      </a:hlink>
      <a:folHlink>
        <a:srgbClr val="CECECE"/>
      </a:folHlink>
    </a:clrScheme>
    <a:fontScheme name="Lecture3-humanvision-filter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ＭＳ Ｐゴシック" charset="-128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ＭＳ Ｐゴシック" charset="-128"/>
            <a:cs typeface="Arial" charset="0"/>
          </a:defRPr>
        </a:defPPr>
      </a:lstStyle>
    </a:lnDef>
  </a:objectDefaults>
  <a:extraClrSchemeLst>
    <a:extraClrScheme>
      <a:clrScheme name="Lecture3-humanvision-filter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3-humanvision-filter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3-humanvision-filter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3-humanvision-filter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3-humanvision-filter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3-humanvision-filter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3-humanvision-filter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4A7ACB5F87D043838B86A8A55656DE" ma:contentTypeVersion="4" ma:contentTypeDescription="Create a new document." ma:contentTypeScope="" ma:versionID="1f7d73dcf6184b64e73a5289887cb168">
  <xsd:schema xmlns:xsd="http://www.w3.org/2001/XMLSchema" xmlns:xs="http://www.w3.org/2001/XMLSchema" xmlns:p="http://schemas.microsoft.com/office/2006/metadata/properties" xmlns:ns2="63430ab8-f165-4ccd-8a12-2d6ea424a38c" targetNamespace="http://schemas.microsoft.com/office/2006/metadata/properties" ma:root="true" ma:fieldsID="dc24edda3ddb44c7e23770df4b48260a" ns2:_="">
    <xsd:import namespace="63430ab8-f165-4ccd-8a12-2d6ea424a3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430ab8-f165-4ccd-8a12-2d6ea424a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359C4F-2561-4EE4-9094-A5CDD573A128}"/>
</file>

<file path=customXml/itemProps2.xml><?xml version="1.0" encoding="utf-8"?>
<ds:datastoreItem xmlns:ds="http://schemas.openxmlformats.org/officeDocument/2006/customXml" ds:itemID="{1D151360-1B43-43BF-97A7-93F78B375E44}"/>
</file>

<file path=customXml/itemProps3.xml><?xml version="1.0" encoding="utf-8"?>
<ds:datastoreItem xmlns:ds="http://schemas.openxmlformats.org/officeDocument/2006/customXml" ds:itemID="{14D86BAA-7896-4DA7-AD97-7440A348DF2A}"/>
</file>

<file path=docProps/app.xml><?xml version="1.0" encoding="utf-8"?>
<Properties xmlns="http://schemas.openxmlformats.org/officeDocument/2006/extended-properties" xmlns:vt="http://schemas.openxmlformats.org/officeDocument/2006/docPropsVTypes">
  <Template>Intro_CE_Sumary</Template>
  <TotalTime>3713</TotalTime>
  <Words>865</Words>
  <Application>Microsoft Office PowerPoint</Application>
  <PresentationFormat>On-screen Show (4:3)</PresentationFormat>
  <Paragraphs>163</Paragraphs>
  <Slides>31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Monotype Sorts</vt:lpstr>
      <vt:lpstr>Times New Roman</vt:lpstr>
      <vt:lpstr>Wingdings</vt:lpstr>
      <vt:lpstr>template</vt:lpstr>
      <vt:lpstr>Bitmap Image</vt:lpstr>
      <vt:lpstr>PowerPoint Presentation</vt:lpstr>
      <vt:lpstr>PowerPoint Presentation</vt:lpstr>
      <vt:lpstr>Biểu đồ lớp</vt:lpstr>
      <vt:lpstr>Biểu đồ lớp</vt:lpstr>
      <vt:lpstr>Biểu đồ lớp</vt:lpstr>
      <vt:lpstr>Lớp</vt:lpstr>
      <vt:lpstr>Lớp</vt:lpstr>
      <vt:lpstr>Lớp</vt:lpstr>
      <vt:lpstr>Lớp</vt:lpstr>
      <vt:lpstr>Mối quan hệ giữa các lớp</vt:lpstr>
      <vt:lpstr>Mối quan hệ giữa các lớp</vt:lpstr>
      <vt:lpstr>Mối quan hệ giữa các lớp</vt:lpstr>
      <vt:lpstr>Mối quan hệ giữa các lớp</vt:lpstr>
      <vt:lpstr>Mối quan hệ giữa các lớp</vt:lpstr>
      <vt:lpstr>Mối quan hệ giữa các lớp</vt:lpstr>
      <vt:lpstr>Mối quan hệ giữa các lớp </vt:lpstr>
      <vt:lpstr>Mối quan hệ giữa các lớp </vt:lpstr>
      <vt:lpstr>Mối quan hệ giữa các lớp </vt:lpstr>
      <vt:lpstr>Mối quan hệ giữa các lớp</vt:lpstr>
      <vt:lpstr>Mối quan hệ giữa các lớp </vt:lpstr>
      <vt:lpstr>Mối quan hệ giữa các lớp </vt:lpstr>
      <vt:lpstr>Mối quan hệ giữa các lớp </vt:lpstr>
      <vt:lpstr>Ví dụ về biểu đồ lớp</vt:lpstr>
      <vt:lpstr>Ví dụ về biểu đồ lớp</vt:lpstr>
      <vt:lpstr>References</vt:lpstr>
      <vt:lpstr>Bài tập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Vu Hai</dc:creator>
  <cp:lastModifiedBy>Le Thi Lan</cp:lastModifiedBy>
  <cp:revision>281</cp:revision>
  <dcterms:created xsi:type="dcterms:W3CDTF">2018-07-16T07:02:14Z</dcterms:created>
  <dcterms:modified xsi:type="dcterms:W3CDTF">2021-11-13T02:27:33Z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0x010100F04A7ACB5F87D043838B86A8A55656DE</vt:lpwstr>
  </property>
</Properties>
</file>